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65" r:id="rId3"/>
    <p:sldId id="270" r:id="rId4"/>
    <p:sldId id="266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5831"/>
    <a:srgbClr val="F9E3DF"/>
    <a:srgbClr val="F4B697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97" d="100"/>
          <a:sy n="97" d="100"/>
        </p:scale>
        <p:origin x="799" y="5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Ryzhov" userId="990b7ea1e31fd36e" providerId="LiveId" clId="{3424ED68-2C5E-4E22-BEED-310D1D812FD9}"/>
    <pc:docChg chg="undo custSel modSld">
      <pc:chgData name="Alexander Ryzhov" userId="990b7ea1e31fd36e" providerId="LiveId" clId="{3424ED68-2C5E-4E22-BEED-310D1D812FD9}" dt="2021-07-31T00:34:34.578" v="13"/>
      <pc:docMkLst>
        <pc:docMk/>
      </pc:docMkLst>
      <pc:sldChg chg="modSp mod">
        <pc:chgData name="Alexander Ryzhov" userId="990b7ea1e31fd36e" providerId="LiveId" clId="{3424ED68-2C5E-4E22-BEED-310D1D812FD9}" dt="2021-07-31T00:34:34.578" v="13"/>
        <pc:sldMkLst>
          <pc:docMk/>
          <pc:sldMk cId="0" sldId="256"/>
        </pc:sldMkLst>
        <pc:spChg chg="mod">
          <ac:chgData name="Alexander Ryzhov" userId="990b7ea1e31fd36e" providerId="LiveId" clId="{3424ED68-2C5E-4E22-BEED-310D1D812FD9}" dt="2021-07-31T00:34:34.578" v="13"/>
          <ac:spMkLst>
            <pc:docMk/>
            <pc:sldMk cId="0" sldId="256"/>
            <ac:spMk id="4" creationId="{00000000-0000-0000-0000-000000000000}"/>
          </ac:spMkLst>
        </pc:spChg>
        <pc:spChg chg="mod">
          <ac:chgData name="Alexander Ryzhov" userId="990b7ea1e31fd36e" providerId="LiveId" clId="{3424ED68-2C5E-4E22-BEED-310D1D812FD9}" dt="2021-07-31T00:34:34.255" v="11"/>
          <ac:spMkLst>
            <pc:docMk/>
            <pc:sldMk cId="0" sldId="256"/>
            <ac:spMk id="5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75230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552f3a2b8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552f3a2b8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0167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679419a01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679419a01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8045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679419a01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679419a01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123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E8718CD-7B58-6F44-8179-CE79BABEAED4}"/>
              </a:ext>
            </a:extLst>
          </p:cNvPr>
          <p:cNvSpPr/>
          <p:nvPr userDrawn="1"/>
        </p:nvSpPr>
        <p:spPr>
          <a:xfrm>
            <a:off x="0" y="0"/>
            <a:ext cx="5096933" cy="51435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0" name="Группа 1">
            <a:extLst>
              <a:ext uri="{FF2B5EF4-FFF2-40B4-BE49-F238E27FC236}">
                <a16:creationId xmlns:a16="http://schemas.microsoft.com/office/drawing/2014/main" id="{63BC765C-1524-E842-B91F-D755C0CA7A53}"/>
              </a:ext>
            </a:extLst>
          </p:cNvPr>
          <p:cNvGrpSpPr/>
          <p:nvPr userDrawn="1"/>
        </p:nvGrpSpPr>
        <p:grpSpPr>
          <a:xfrm>
            <a:off x="432514" y="493828"/>
            <a:ext cx="1819620" cy="596209"/>
            <a:chOff x="0" y="0"/>
            <a:chExt cx="3133950" cy="1026856"/>
          </a:xfrm>
        </p:grpSpPr>
        <p:sp>
          <p:nvSpPr>
            <p:cNvPr id="91" name="Google Shape;88;p124">
              <a:extLst>
                <a:ext uri="{FF2B5EF4-FFF2-40B4-BE49-F238E27FC236}">
                  <a16:creationId xmlns:a16="http://schemas.microsoft.com/office/drawing/2014/main" id="{B29FE5BE-D12E-7646-8659-890A98949C6E}"/>
                </a:ext>
              </a:extLst>
            </p:cNvPr>
            <p:cNvSpPr/>
            <p:nvPr/>
          </p:nvSpPr>
          <p:spPr>
            <a:xfrm>
              <a:off x="11171" y="773087"/>
              <a:ext cx="373305" cy="1"/>
            </a:xfrm>
            <a:prstGeom prst="line">
              <a:avLst/>
            </a:prstGeom>
            <a:noFill/>
            <a:ln w="9525" cap="flat">
              <a:solidFill>
                <a:srgbClr val="F7593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2" name="Google Shape;89;p124">
              <a:extLst>
                <a:ext uri="{FF2B5EF4-FFF2-40B4-BE49-F238E27FC236}">
                  <a16:creationId xmlns:a16="http://schemas.microsoft.com/office/drawing/2014/main" id="{98079886-6656-574B-9C3A-715934BF2391}"/>
                </a:ext>
              </a:extLst>
            </p:cNvPr>
            <p:cNvSpPr/>
            <p:nvPr/>
          </p:nvSpPr>
          <p:spPr>
            <a:xfrm>
              <a:off x="381799" y="773087"/>
              <a:ext cx="484193" cy="1"/>
            </a:xfrm>
            <a:prstGeom prst="line">
              <a:avLst/>
            </a:prstGeom>
            <a:noFill/>
            <a:ln w="9525" cap="flat">
              <a:solidFill>
                <a:srgbClr val="FA9A88">
                  <a:alpha val="60000"/>
                </a:srgbClr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3" name="Google Shape;91;p124">
              <a:extLst>
                <a:ext uri="{FF2B5EF4-FFF2-40B4-BE49-F238E27FC236}">
                  <a16:creationId xmlns:a16="http://schemas.microsoft.com/office/drawing/2014/main" id="{E95D8B3A-1624-3F4D-A71B-F09DF111B267}"/>
                </a:ext>
              </a:extLst>
            </p:cNvPr>
            <p:cNvSpPr/>
            <p:nvPr/>
          </p:nvSpPr>
          <p:spPr>
            <a:xfrm>
              <a:off x="20003" y="-1"/>
              <a:ext cx="125025" cy="206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88" y="1168"/>
                  </a:moveTo>
                  <a:cubicBezTo>
                    <a:pt x="17788" y="584"/>
                    <a:pt x="18635" y="0"/>
                    <a:pt x="19906" y="0"/>
                  </a:cubicBezTo>
                  <a:cubicBezTo>
                    <a:pt x="20753" y="0"/>
                    <a:pt x="21600" y="584"/>
                    <a:pt x="21600" y="1168"/>
                  </a:cubicBezTo>
                  <a:cubicBezTo>
                    <a:pt x="21600" y="20432"/>
                    <a:pt x="21600" y="20432"/>
                    <a:pt x="21600" y="20432"/>
                  </a:cubicBezTo>
                  <a:cubicBezTo>
                    <a:pt x="21600" y="21016"/>
                    <a:pt x="20753" y="21600"/>
                    <a:pt x="19906" y="21600"/>
                  </a:cubicBezTo>
                  <a:cubicBezTo>
                    <a:pt x="18635" y="21600"/>
                    <a:pt x="17788" y="21016"/>
                    <a:pt x="17788" y="20432"/>
                  </a:cubicBezTo>
                  <a:cubicBezTo>
                    <a:pt x="17788" y="12259"/>
                    <a:pt x="17788" y="12259"/>
                    <a:pt x="17788" y="12259"/>
                  </a:cubicBezTo>
                  <a:cubicBezTo>
                    <a:pt x="3812" y="12259"/>
                    <a:pt x="3812" y="12259"/>
                    <a:pt x="3812" y="12259"/>
                  </a:cubicBezTo>
                  <a:cubicBezTo>
                    <a:pt x="3812" y="20432"/>
                    <a:pt x="3812" y="20432"/>
                    <a:pt x="3812" y="20432"/>
                  </a:cubicBezTo>
                  <a:cubicBezTo>
                    <a:pt x="3812" y="21016"/>
                    <a:pt x="2965" y="21600"/>
                    <a:pt x="1694" y="21600"/>
                  </a:cubicBezTo>
                  <a:cubicBezTo>
                    <a:pt x="847" y="21600"/>
                    <a:pt x="0" y="21016"/>
                    <a:pt x="0" y="20432"/>
                  </a:cubicBezTo>
                  <a:cubicBezTo>
                    <a:pt x="0" y="1168"/>
                    <a:pt x="0" y="1168"/>
                    <a:pt x="0" y="1168"/>
                  </a:cubicBezTo>
                  <a:cubicBezTo>
                    <a:pt x="0" y="584"/>
                    <a:pt x="847" y="0"/>
                    <a:pt x="1694" y="0"/>
                  </a:cubicBezTo>
                  <a:cubicBezTo>
                    <a:pt x="2965" y="0"/>
                    <a:pt x="3812" y="584"/>
                    <a:pt x="3812" y="1168"/>
                  </a:cubicBezTo>
                  <a:cubicBezTo>
                    <a:pt x="3812" y="9924"/>
                    <a:pt x="3812" y="9924"/>
                    <a:pt x="3812" y="9924"/>
                  </a:cubicBezTo>
                  <a:cubicBezTo>
                    <a:pt x="17788" y="9924"/>
                    <a:pt x="17788" y="9924"/>
                    <a:pt x="17788" y="9924"/>
                  </a:cubicBezTo>
                  <a:lnTo>
                    <a:pt x="17788" y="1168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94" name="Google Shape;92;p124">
              <a:extLst>
                <a:ext uri="{FF2B5EF4-FFF2-40B4-BE49-F238E27FC236}">
                  <a16:creationId xmlns:a16="http://schemas.microsoft.com/office/drawing/2014/main" id="{A8FD334C-C09B-7C46-AFCF-95E86E6EC7E3}"/>
                </a:ext>
              </a:extLst>
            </p:cNvPr>
            <p:cNvSpPr/>
            <p:nvPr/>
          </p:nvSpPr>
          <p:spPr>
            <a:xfrm>
              <a:off x="176701" y="60515"/>
              <a:ext cx="105021" cy="14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88" y="21600"/>
                  </a:moveTo>
                  <a:cubicBezTo>
                    <a:pt x="18084" y="21600"/>
                    <a:pt x="17079" y="21185"/>
                    <a:pt x="16577" y="20769"/>
                  </a:cubicBezTo>
                  <a:cubicBezTo>
                    <a:pt x="16074" y="20354"/>
                    <a:pt x="16074" y="19938"/>
                    <a:pt x="15572" y="19523"/>
                  </a:cubicBezTo>
                  <a:cubicBezTo>
                    <a:pt x="13563" y="21185"/>
                    <a:pt x="11051" y="21600"/>
                    <a:pt x="8540" y="21600"/>
                  </a:cubicBezTo>
                  <a:cubicBezTo>
                    <a:pt x="2512" y="21600"/>
                    <a:pt x="0" y="19108"/>
                    <a:pt x="0" y="15369"/>
                  </a:cubicBezTo>
                  <a:cubicBezTo>
                    <a:pt x="0" y="15369"/>
                    <a:pt x="0" y="15369"/>
                    <a:pt x="0" y="15369"/>
                  </a:cubicBezTo>
                  <a:cubicBezTo>
                    <a:pt x="0" y="11631"/>
                    <a:pt x="2512" y="9138"/>
                    <a:pt x="9042" y="9138"/>
                  </a:cubicBezTo>
                  <a:cubicBezTo>
                    <a:pt x="14567" y="9138"/>
                    <a:pt x="14567" y="9138"/>
                    <a:pt x="14567" y="9138"/>
                  </a:cubicBezTo>
                  <a:cubicBezTo>
                    <a:pt x="14567" y="8308"/>
                    <a:pt x="14567" y="8308"/>
                    <a:pt x="14567" y="8308"/>
                  </a:cubicBezTo>
                  <a:cubicBezTo>
                    <a:pt x="14567" y="4985"/>
                    <a:pt x="14065" y="3323"/>
                    <a:pt x="9544" y="3323"/>
                  </a:cubicBezTo>
                  <a:cubicBezTo>
                    <a:pt x="7033" y="3323"/>
                    <a:pt x="5526" y="3738"/>
                    <a:pt x="4521" y="4154"/>
                  </a:cubicBezTo>
                  <a:cubicBezTo>
                    <a:pt x="4019" y="4569"/>
                    <a:pt x="4019" y="4569"/>
                    <a:pt x="3516" y="4569"/>
                  </a:cubicBezTo>
                  <a:cubicBezTo>
                    <a:pt x="2512" y="4569"/>
                    <a:pt x="1507" y="3738"/>
                    <a:pt x="1507" y="2908"/>
                  </a:cubicBezTo>
                  <a:cubicBezTo>
                    <a:pt x="1507" y="2492"/>
                    <a:pt x="2009" y="2077"/>
                    <a:pt x="2512" y="1662"/>
                  </a:cubicBezTo>
                  <a:cubicBezTo>
                    <a:pt x="4521" y="415"/>
                    <a:pt x="7033" y="0"/>
                    <a:pt x="10047" y="0"/>
                  </a:cubicBezTo>
                  <a:cubicBezTo>
                    <a:pt x="17079" y="0"/>
                    <a:pt x="19088" y="2908"/>
                    <a:pt x="19088" y="8723"/>
                  </a:cubicBezTo>
                  <a:cubicBezTo>
                    <a:pt x="19088" y="16200"/>
                    <a:pt x="19088" y="16200"/>
                    <a:pt x="19088" y="16200"/>
                  </a:cubicBezTo>
                  <a:cubicBezTo>
                    <a:pt x="19088" y="17862"/>
                    <a:pt x="19591" y="18277"/>
                    <a:pt x="20595" y="18692"/>
                  </a:cubicBezTo>
                  <a:cubicBezTo>
                    <a:pt x="21098" y="19108"/>
                    <a:pt x="21600" y="19523"/>
                    <a:pt x="21600" y="19938"/>
                  </a:cubicBezTo>
                  <a:cubicBezTo>
                    <a:pt x="21600" y="21185"/>
                    <a:pt x="20595" y="21600"/>
                    <a:pt x="19088" y="21600"/>
                  </a:cubicBezTo>
                  <a:close/>
                  <a:moveTo>
                    <a:pt x="14567" y="12046"/>
                  </a:moveTo>
                  <a:cubicBezTo>
                    <a:pt x="9544" y="12046"/>
                    <a:pt x="9544" y="12046"/>
                    <a:pt x="9544" y="12046"/>
                  </a:cubicBezTo>
                  <a:cubicBezTo>
                    <a:pt x="5526" y="12046"/>
                    <a:pt x="4019" y="13708"/>
                    <a:pt x="4019" y="15369"/>
                  </a:cubicBezTo>
                  <a:cubicBezTo>
                    <a:pt x="4019" y="15785"/>
                    <a:pt x="4019" y="15785"/>
                    <a:pt x="4019" y="15785"/>
                  </a:cubicBezTo>
                  <a:cubicBezTo>
                    <a:pt x="4019" y="17446"/>
                    <a:pt x="5526" y="18692"/>
                    <a:pt x="9544" y="18692"/>
                  </a:cubicBezTo>
                  <a:cubicBezTo>
                    <a:pt x="12558" y="18692"/>
                    <a:pt x="14567" y="17446"/>
                    <a:pt x="14567" y="14538"/>
                  </a:cubicBezTo>
                  <a:lnTo>
                    <a:pt x="14567" y="1204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95" name="Google Shape;93;p124">
              <a:extLst>
                <a:ext uri="{FF2B5EF4-FFF2-40B4-BE49-F238E27FC236}">
                  <a16:creationId xmlns:a16="http://schemas.microsoft.com/office/drawing/2014/main" id="{AF52855E-CB92-564F-A9A4-EA5F34B1F522}"/>
                </a:ext>
              </a:extLst>
            </p:cNvPr>
            <p:cNvSpPr/>
            <p:nvPr/>
          </p:nvSpPr>
          <p:spPr>
            <a:xfrm>
              <a:off x="308393" y="64297"/>
              <a:ext cx="116691" cy="18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0" y="16442"/>
                  </a:moveTo>
                  <a:cubicBezTo>
                    <a:pt x="1800" y="16442"/>
                    <a:pt x="1800" y="16442"/>
                    <a:pt x="1800" y="16442"/>
                  </a:cubicBezTo>
                  <a:cubicBezTo>
                    <a:pt x="900" y="16442"/>
                    <a:pt x="0" y="15797"/>
                    <a:pt x="0" y="15152"/>
                  </a:cubicBezTo>
                  <a:cubicBezTo>
                    <a:pt x="0" y="1290"/>
                    <a:pt x="0" y="1290"/>
                    <a:pt x="0" y="1290"/>
                  </a:cubicBezTo>
                  <a:cubicBezTo>
                    <a:pt x="0" y="322"/>
                    <a:pt x="900" y="0"/>
                    <a:pt x="2250" y="0"/>
                  </a:cubicBezTo>
                  <a:cubicBezTo>
                    <a:pt x="3150" y="0"/>
                    <a:pt x="4050" y="322"/>
                    <a:pt x="4050" y="1290"/>
                  </a:cubicBezTo>
                  <a:cubicBezTo>
                    <a:pt x="4050" y="13863"/>
                    <a:pt x="4050" y="13863"/>
                    <a:pt x="4050" y="13863"/>
                  </a:cubicBezTo>
                  <a:cubicBezTo>
                    <a:pt x="13500" y="13863"/>
                    <a:pt x="13500" y="13863"/>
                    <a:pt x="13500" y="13863"/>
                  </a:cubicBezTo>
                  <a:cubicBezTo>
                    <a:pt x="13500" y="1290"/>
                    <a:pt x="13500" y="1290"/>
                    <a:pt x="13500" y="1290"/>
                  </a:cubicBezTo>
                  <a:cubicBezTo>
                    <a:pt x="13500" y="322"/>
                    <a:pt x="14400" y="0"/>
                    <a:pt x="15750" y="0"/>
                  </a:cubicBezTo>
                  <a:cubicBezTo>
                    <a:pt x="16650" y="0"/>
                    <a:pt x="17550" y="322"/>
                    <a:pt x="17550" y="1290"/>
                  </a:cubicBezTo>
                  <a:cubicBezTo>
                    <a:pt x="17550" y="13863"/>
                    <a:pt x="17550" y="13863"/>
                    <a:pt x="17550" y="13863"/>
                  </a:cubicBezTo>
                  <a:cubicBezTo>
                    <a:pt x="19800" y="13863"/>
                    <a:pt x="19800" y="13863"/>
                    <a:pt x="19800" y="13863"/>
                  </a:cubicBezTo>
                  <a:cubicBezTo>
                    <a:pt x="20700" y="13863"/>
                    <a:pt x="21600" y="14185"/>
                    <a:pt x="21600" y="14830"/>
                  </a:cubicBezTo>
                  <a:cubicBezTo>
                    <a:pt x="21600" y="20310"/>
                    <a:pt x="21600" y="20310"/>
                    <a:pt x="21600" y="20310"/>
                  </a:cubicBezTo>
                  <a:cubicBezTo>
                    <a:pt x="21600" y="20955"/>
                    <a:pt x="20700" y="21600"/>
                    <a:pt x="19800" y="21600"/>
                  </a:cubicBezTo>
                  <a:cubicBezTo>
                    <a:pt x="18900" y="21600"/>
                    <a:pt x="18000" y="20955"/>
                    <a:pt x="18000" y="20310"/>
                  </a:cubicBezTo>
                  <a:lnTo>
                    <a:pt x="18000" y="16442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96" name="Google Shape;94;p124">
              <a:extLst>
                <a:ext uri="{FF2B5EF4-FFF2-40B4-BE49-F238E27FC236}">
                  <a16:creationId xmlns:a16="http://schemas.microsoft.com/office/drawing/2014/main" id="{E131B284-6E3A-9848-A4F9-B0D0CDFB8022}"/>
                </a:ext>
              </a:extLst>
            </p:cNvPr>
            <p:cNvSpPr/>
            <p:nvPr/>
          </p:nvSpPr>
          <p:spPr>
            <a:xfrm>
              <a:off x="446754" y="64297"/>
              <a:ext cx="98354" cy="14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60" y="19906"/>
                  </a:moveTo>
                  <a:cubicBezTo>
                    <a:pt x="4860" y="20753"/>
                    <a:pt x="3780" y="21600"/>
                    <a:pt x="2160" y="21600"/>
                  </a:cubicBezTo>
                  <a:cubicBezTo>
                    <a:pt x="540" y="21600"/>
                    <a:pt x="0" y="20753"/>
                    <a:pt x="0" y="19906"/>
                  </a:cubicBezTo>
                  <a:cubicBezTo>
                    <a:pt x="0" y="1694"/>
                    <a:pt x="0" y="1694"/>
                    <a:pt x="0" y="1694"/>
                  </a:cubicBezTo>
                  <a:cubicBezTo>
                    <a:pt x="0" y="424"/>
                    <a:pt x="1080" y="0"/>
                    <a:pt x="2160" y="0"/>
                  </a:cubicBezTo>
                  <a:cubicBezTo>
                    <a:pt x="3780" y="0"/>
                    <a:pt x="4860" y="424"/>
                    <a:pt x="4860" y="1694"/>
                  </a:cubicBezTo>
                  <a:cubicBezTo>
                    <a:pt x="4860" y="13553"/>
                    <a:pt x="4860" y="13553"/>
                    <a:pt x="4860" y="13553"/>
                  </a:cubicBezTo>
                  <a:cubicBezTo>
                    <a:pt x="16740" y="2965"/>
                    <a:pt x="16740" y="2965"/>
                    <a:pt x="16740" y="2965"/>
                  </a:cubicBezTo>
                  <a:cubicBezTo>
                    <a:pt x="16740" y="1694"/>
                    <a:pt x="16740" y="1694"/>
                    <a:pt x="16740" y="1694"/>
                  </a:cubicBezTo>
                  <a:cubicBezTo>
                    <a:pt x="16740" y="424"/>
                    <a:pt x="17820" y="0"/>
                    <a:pt x="19440" y="0"/>
                  </a:cubicBezTo>
                  <a:cubicBezTo>
                    <a:pt x="20520" y="0"/>
                    <a:pt x="21600" y="424"/>
                    <a:pt x="21600" y="1694"/>
                  </a:cubicBezTo>
                  <a:cubicBezTo>
                    <a:pt x="21600" y="19906"/>
                    <a:pt x="21600" y="19906"/>
                    <a:pt x="21600" y="19906"/>
                  </a:cubicBezTo>
                  <a:cubicBezTo>
                    <a:pt x="21600" y="20753"/>
                    <a:pt x="20520" y="21600"/>
                    <a:pt x="19440" y="21600"/>
                  </a:cubicBezTo>
                  <a:cubicBezTo>
                    <a:pt x="17820" y="21600"/>
                    <a:pt x="16740" y="20753"/>
                    <a:pt x="16740" y="19906"/>
                  </a:cubicBezTo>
                  <a:cubicBezTo>
                    <a:pt x="16740" y="8047"/>
                    <a:pt x="16740" y="8047"/>
                    <a:pt x="16740" y="8047"/>
                  </a:cubicBezTo>
                  <a:cubicBezTo>
                    <a:pt x="4860" y="18635"/>
                    <a:pt x="4860" y="18635"/>
                    <a:pt x="4860" y="18635"/>
                  </a:cubicBezTo>
                  <a:lnTo>
                    <a:pt x="4860" y="1990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97" name="Google Shape;95;p124">
              <a:extLst>
                <a:ext uri="{FF2B5EF4-FFF2-40B4-BE49-F238E27FC236}">
                  <a16:creationId xmlns:a16="http://schemas.microsoft.com/office/drawing/2014/main" id="{A187CCDD-50E1-BB43-9B11-8D075A6E0694}"/>
                </a:ext>
              </a:extLst>
            </p:cNvPr>
            <p:cNvSpPr/>
            <p:nvPr/>
          </p:nvSpPr>
          <p:spPr>
            <a:xfrm>
              <a:off x="576780" y="60515"/>
              <a:ext cx="100020" cy="14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63" y="21600"/>
                  </a:moveTo>
                  <a:cubicBezTo>
                    <a:pt x="3161" y="21600"/>
                    <a:pt x="0" y="17862"/>
                    <a:pt x="0" y="12877"/>
                  </a:cubicBezTo>
                  <a:cubicBezTo>
                    <a:pt x="0" y="8723"/>
                    <a:pt x="0" y="8723"/>
                    <a:pt x="0" y="8723"/>
                  </a:cubicBezTo>
                  <a:cubicBezTo>
                    <a:pt x="0" y="4154"/>
                    <a:pt x="3161" y="0"/>
                    <a:pt x="11063" y="0"/>
                  </a:cubicBezTo>
                  <a:cubicBezTo>
                    <a:pt x="18439" y="0"/>
                    <a:pt x="21600" y="4154"/>
                    <a:pt x="21600" y="8723"/>
                  </a:cubicBezTo>
                  <a:cubicBezTo>
                    <a:pt x="21600" y="12877"/>
                    <a:pt x="21600" y="12877"/>
                    <a:pt x="21600" y="12877"/>
                  </a:cubicBezTo>
                  <a:cubicBezTo>
                    <a:pt x="21600" y="17862"/>
                    <a:pt x="18439" y="21600"/>
                    <a:pt x="11063" y="21600"/>
                  </a:cubicBezTo>
                  <a:close/>
                  <a:moveTo>
                    <a:pt x="16859" y="8723"/>
                  </a:moveTo>
                  <a:cubicBezTo>
                    <a:pt x="16859" y="5400"/>
                    <a:pt x="15278" y="3323"/>
                    <a:pt x="11063" y="3323"/>
                  </a:cubicBezTo>
                  <a:cubicBezTo>
                    <a:pt x="6849" y="3323"/>
                    <a:pt x="4741" y="5400"/>
                    <a:pt x="4741" y="8723"/>
                  </a:cubicBezTo>
                  <a:cubicBezTo>
                    <a:pt x="4741" y="12877"/>
                    <a:pt x="4741" y="12877"/>
                    <a:pt x="4741" y="12877"/>
                  </a:cubicBezTo>
                  <a:cubicBezTo>
                    <a:pt x="4741" y="16200"/>
                    <a:pt x="6849" y="18277"/>
                    <a:pt x="11063" y="18277"/>
                  </a:cubicBezTo>
                  <a:cubicBezTo>
                    <a:pt x="15278" y="18277"/>
                    <a:pt x="16859" y="16200"/>
                    <a:pt x="16859" y="12877"/>
                  </a:cubicBezTo>
                  <a:lnTo>
                    <a:pt x="16859" y="8723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98" name="Google Shape;96;p124">
              <a:extLst>
                <a:ext uri="{FF2B5EF4-FFF2-40B4-BE49-F238E27FC236}">
                  <a16:creationId xmlns:a16="http://schemas.microsoft.com/office/drawing/2014/main" id="{F84C7A09-0ED5-224F-A5AA-9096F7030847}"/>
                </a:ext>
              </a:extLst>
            </p:cNvPr>
            <p:cNvSpPr/>
            <p:nvPr/>
          </p:nvSpPr>
          <p:spPr>
            <a:xfrm>
              <a:off x="708472" y="60515"/>
              <a:ext cx="93352" cy="14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38"/>
                  </a:moveTo>
                  <a:cubicBezTo>
                    <a:pt x="21600" y="20769"/>
                    <a:pt x="20463" y="21600"/>
                    <a:pt x="18758" y="21600"/>
                  </a:cubicBezTo>
                  <a:cubicBezTo>
                    <a:pt x="17621" y="21600"/>
                    <a:pt x="16484" y="20769"/>
                    <a:pt x="16484" y="19938"/>
                  </a:cubicBezTo>
                  <a:cubicBezTo>
                    <a:pt x="16484" y="12046"/>
                    <a:pt x="16484" y="12046"/>
                    <a:pt x="16484" y="12046"/>
                  </a:cubicBezTo>
                  <a:cubicBezTo>
                    <a:pt x="5116" y="12046"/>
                    <a:pt x="5116" y="12046"/>
                    <a:pt x="5116" y="12046"/>
                  </a:cubicBezTo>
                  <a:cubicBezTo>
                    <a:pt x="5116" y="19938"/>
                    <a:pt x="5116" y="19938"/>
                    <a:pt x="5116" y="19938"/>
                  </a:cubicBezTo>
                  <a:cubicBezTo>
                    <a:pt x="5116" y="20769"/>
                    <a:pt x="3979" y="21600"/>
                    <a:pt x="2274" y="21600"/>
                  </a:cubicBezTo>
                  <a:cubicBezTo>
                    <a:pt x="1137" y="21600"/>
                    <a:pt x="0" y="20769"/>
                    <a:pt x="0" y="19938"/>
                  </a:cubicBezTo>
                  <a:cubicBezTo>
                    <a:pt x="0" y="2077"/>
                    <a:pt x="0" y="2077"/>
                    <a:pt x="0" y="2077"/>
                  </a:cubicBezTo>
                  <a:cubicBezTo>
                    <a:pt x="0" y="831"/>
                    <a:pt x="1137" y="0"/>
                    <a:pt x="2274" y="0"/>
                  </a:cubicBezTo>
                  <a:cubicBezTo>
                    <a:pt x="3979" y="0"/>
                    <a:pt x="5116" y="831"/>
                    <a:pt x="5116" y="2077"/>
                  </a:cubicBezTo>
                  <a:cubicBezTo>
                    <a:pt x="5116" y="8723"/>
                    <a:pt x="5116" y="8723"/>
                    <a:pt x="5116" y="8723"/>
                  </a:cubicBezTo>
                  <a:cubicBezTo>
                    <a:pt x="16484" y="8723"/>
                    <a:pt x="16484" y="8723"/>
                    <a:pt x="16484" y="8723"/>
                  </a:cubicBezTo>
                  <a:cubicBezTo>
                    <a:pt x="16484" y="2077"/>
                    <a:pt x="16484" y="2077"/>
                    <a:pt x="16484" y="2077"/>
                  </a:cubicBezTo>
                  <a:cubicBezTo>
                    <a:pt x="16484" y="831"/>
                    <a:pt x="17621" y="0"/>
                    <a:pt x="18758" y="0"/>
                  </a:cubicBezTo>
                  <a:cubicBezTo>
                    <a:pt x="20463" y="0"/>
                    <a:pt x="21600" y="831"/>
                    <a:pt x="21600" y="2077"/>
                  </a:cubicBezTo>
                  <a:lnTo>
                    <a:pt x="21600" y="19938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99" name="Google Shape;97;p124">
              <a:extLst>
                <a:ext uri="{FF2B5EF4-FFF2-40B4-BE49-F238E27FC236}">
                  <a16:creationId xmlns:a16="http://schemas.microsoft.com/office/drawing/2014/main" id="{9DAAEF0C-6C86-3F4D-8D52-8D4647886086}"/>
                </a:ext>
              </a:extLst>
            </p:cNvPr>
            <p:cNvSpPr/>
            <p:nvPr/>
          </p:nvSpPr>
          <p:spPr>
            <a:xfrm>
              <a:off x="828497" y="60515"/>
              <a:ext cx="105021" cy="14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91" y="21600"/>
                  </a:moveTo>
                  <a:cubicBezTo>
                    <a:pt x="18586" y="21600"/>
                    <a:pt x="17581" y="21185"/>
                    <a:pt x="17079" y="20769"/>
                  </a:cubicBezTo>
                  <a:cubicBezTo>
                    <a:pt x="16577" y="20354"/>
                    <a:pt x="16074" y="19938"/>
                    <a:pt x="16074" y="19523"/>
                  </a:cubicBezTo>
                  <a:cubicBezTo>
                    <a:pt x="14065" y="21185"/>
                    <a:pt x="11051" y="21600"/>
                    <a:pt x="8540" y="21600"/>
                  </a:cubicBezTo>
                  <a:cubicBezTo>
                    <a:pt x="2512" y="21600"/>
                    <a:pt x="0" y="19108"/>
                    <a:pt x="0" y="15369"/>
                  </a:cubicBezTo>
                  <a:cubicBezTo>
                    <a:pt x="0" y="15369"/>
                    <a:pt x="0" y="15369"/>
                    <a:pt x="0" y="15369"/>
                  </a:cubicBezTo>
                  <a:cubicBezTo>
                    <a:pt x="0" y="11631"/>
                    <a:pt x="3014" y="9138"/>
                    <a:pt x="9042" y="9138"/>
                  </a:cubicBezTo>
                  <a:cubicBezTo>
                    <a:pt x="15070" y="9138"/>
                    <a:pt x="15070" y="9138"/>
                    <a:pt x="15070" y="9138"/>
                  </a:cubicBezTo>
                  <a:cubicBezTo>
                    <a:pt x="15070" y="8308"/>
                    <a:pt x="15070" y="8308"/>
                    <a:pt x="15070" y="8308"/>
                  </a:cubicBezTo>
                  <a:cubicBezTo>
                    <a:pt x="15070" y="4985"/>
                    <a:pt x="14065" y="3323"/>
                    <a:pt x="9544" y="3323"/>
                  </a:cubicBezTo>
                  <a:cubicBezTo>
                    <a:pt x="7535" y="3323"/>
                    <a:pt x="6028" y="3738"/>
                    <a:pt x="4521" y="4154"/>
                  </a:cubicBezTo>
                  <a:cubicBezTo>
                    <a:pt x="4521" y="4569"/>
                    <a:pt x="4019" y="4569"/>
                    <a:pt x="3516" y="4569"/>
                  </a:cubicBezTo>
                  <a:cubicBezTo>
                    <a:pt x="2512" y="4569"/>
                    <a:pt x="1507" y="3738"/>
                    <a:pt x="1507" y="2908"/>
                  </a:cubicBezTo>
                  <a:cubicBezTo>
                    <a:pt x="1507" y="2492"/>
                    <a:pt x="2009" y="2077"/>
                    <a:pt x="2512" y="1662"/>
                  </a:cubicBezTo>
                  <a:cubicBezTo>
                    <a:pt x="4521" y="415"/>
                    <a:pt x="7033" y="0"/>
                    <a:pt x="10047" y="0"/>
                  </a:cubicBezTo>
                  <a:cubicBezTo>
                    <a:pt x="17079" y="0"/>
                    <a:pt x="19591" y="2908"/>
                    <a:pt x="19591" y="8723"/>
                  </a:cubicBezTo>
                  <a:cubicBezTo>
                    <a:pt x="19591" y="16200"/>
                    <a:pt x="19591" y="16200"/>
                    <a:pt x="19591" y="16200"/>
                  </a:cubicBezTo>
                  <a:cubicBezTo>
                    <a:pt x="19591" y="17862"/>
                    <a:pt x="19591" y="18277"/>
                    <a:pt x="20595" y="18692"/>
                  </a:cubicBezTo>
                  <a:cubicBezTo>
                    <a:pt x="21098" y="19108"/>
                    <a:pt x="21600" y="19523"/>
                    <a:pt x="21600" y="19938"/>
                  </a:cubicBezTo>
                  <a:cubicBezTo>
                    <a:pt x="21600" y="21185"/>
                    <a:pt x="20595" y="21600"/>
                    <a:pt x="19591" y="21600"/>
                  </a:cubicBezTo>
                  <a:close/>
                  <a:moveTo>
                    <a:pt x="15070" y="12046"/>
                  </a:moveTo>
                  <a:cubicBezTo>
                    <a:pt x="9544" y="12046"/>
                    <a:pt x="9544" y="12046"/>
                    <a:pt x="9544" y="12046"/>
                  </a:cubicBezTo>
                  <a:cubicBezTo>
                    <a:pt x="5526" y="12046"/>
                    <a:pt x="4521" y="13708"/>
                    <a:pt x="4521" y="15369"/>
                  </a:cubicBezTo>
                  <a:cubicBezTo>
                    <a:pt x="4521" y="15785"/>
                    <a:pt x="4521" y="15785"/>
                    <a:pt x="4521" y="15785"/>
                  </a:cubicBezTo>
                  <a:cubicBezTo>
                    <a:pt x="4521" y="17446"/>
                    <a:pt x="5526" y="18692"/>
                    <a:pt x="9544" y="18692"/>
                  </a:cubicBezTo>
                  <a:cubicBezTo>
                    <a:pt x="13060" y="18692"/>
                    <a:pt x="15070" y="17446"/>
                    <a:pt x="15070" y="14538"/>
                  </a:cubicBezTo>
                  <a:lnTo>
                    <a:pt x="15070" y="1204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0" name="Google Shape;98;p124">
              <a:extLst>
                <a:ext uri="{FF2B5EF4-FFF2-40B4-BE49-F238E27FC236}">
                  <a16:creationId xmlns:a16="http://schemas.microsoft.com/office/drawing/2014/main" id="{F239116F-B826-C84A-96AA-4572CD29C076}"/>
                </a:ext>
              </a:extLst>
            </p:cNvPr>
            <p:cNvSpPr/>
            <p:nvPr/>
          </p:nvSpPr>
          <p:spPr>
            <a:xfrm>
              <a:off x="948520" y="64297"/>
              <a:ext cx="108356" cy="14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6" y="0"/>
                  </a:moveTo>
                  <a:cubicBezTo>
                    <a:pt x="20618" y="0"/>
                    <a:pt x="21600" y="831"/>
                    <a:pt x="21600" y="1662"/>
                  </a:cubicBezTo>
                  <a:cubicBezTo>
                    <a:pt x="21600" y="19523"/>
                    <a:pt x="21600" y="19523"/>
                    <a:pt x="21600" y="19523"/>
                  </a:cubicBezTo>
                  <a:cubicBezTo>
                    <a:pt x="21600" y="20769"/>
                    <a:pt x="20618" y="21600"/>
                    <a:pt x="19636" y="21600"/>
                  </a:cubicBezTo>
                  <a:cubicBezTo>
                    <a:pt x="18164" y="21600"/>
                    <a:pt x="17182" y="20769"/>
                    <a:pt x="17182" y="19523"/>
                  </a:cubicBezTo>
                  <a:cubicBezTo>
                    <a:pt x="17182" y="3323"/>
                    <a:pt x="17182" y="3323"/>
                    <a:pt x="17182" y="3323"/>
                  </a:cubicBezTo>
                  <a:cubicBezTo>
                    <a:pt x="7855" y="3323"/>
                    <a:pt x="7855" y="3323"/>
                    <a:pt x="7855" y="3323"/>
                  </a:cubicBezTo>
                  <a:cubicBezTo>
                    <a:pt x="7855" y="7062"/>
                    <a:pt x="7855" y="7062"/>
                    <a:pt x="7855" y="7062"/>
                  </a:cubicBezTo>
                  <a:cubicBezTo>
                    <a:pt x="7855" y="11631"/>
                    <a:pt x="7364" y="15785"/>
                    <a:pt x="5891" y="18692"/>
                  </a:cubicBezTo>
                  <a:cubicBezTo>
                    <a:pt x="4418" y="20769"/>
                    <a:pt x="3436" y="21185"/>
                    <a:pt x="2455" y="21185"/>
                  </a:cubicBezTo>
                  <a:cubicBezTo>
                    <a:pt x="982" y="21185"/>
                    <a:pt x="0" y="20769"/>
                    <a:pt x="0" y="19523"/>
                  </a:cubicBezTo>
                  <a:cubicBezTo>
                    <a:pt x="0" y="18277"/>
                    <a:pt x="1473" y="17862"/>
                    <a:pt x="2455" y="15785"/>
                  </a:cubicBezTo>
                  <a:cubicBezTo>
                    <a:pt x="3436" y="13292"/>
                    <a:pt x="3436" y="10385"/>
                    <a:pt x="3436" y="6646"/>
                  </a:cubicBezTo>
                  <a:cubicBezTo>
                    <a:pt x="3436" y="1662"/>
                    <a:pt x="3436" y="1662"/>
                    <a:pt x="3436" y="1662"/>
                  </a:cubicBezTo>
                  <a:cubicBezTo>
                    <a:pt x="3436" y="831"/>
                    <a:pt x="4418" y="0"/>
                    <a:pt x="5891" y="0"/>
                  </a:cubicBezTo>
                  <a:lnTo>
                    <a:pt x="19636" y="0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1" name="Google Shape;99;p124">
              <a:extLst>
                <a:ext uri="{FF2B5EF4-FFF2-40B4-BE49-F238E27FC236}">
                  <a16:creationId xmlns:a16="http://schemas.microsoft.com/office/drawing/2014/main" id="{663BAD3F-B052-B64B-B88B-88487EC334A5}"/>
                </a:ext>
              </a:extLst>
            </p:cNvPr>
            <p:cNvSpPr/>
            <p:nvPr/>
          </p:nvSpPr>
          <p:spPr>
            <a:xfrm>
              <a:off x="1093548" y="64297"/>
              <a:ext cx="86685" cy="14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94"/>
                  </a:moveTo>
                  <a:cubicBezTo>
                    <a:pt x="0" y="847"/>
                    <a:pt x="1200" y="0"/>
                    <a:pt x="2400" y="0"/>
                  </a:cubicBezTo>
                  <a:cubicBezTo>
                    <a:pt x="4200" y="0"/>
                    <a:pt x="5400" y="847"/>
                    <a:pt x="5400" y="1694"/>
                  </a:cubicBezTo>
                  <a:cubicBezTo>
                    <a:pt x="5400" y="8471"/>
                    <a:pt x="5400" y="8471"/>
                    <a:pt x="5400" y="8471"/>
                  </a:cubicBezTo>
                  <a:cubicBezTo>
                    <a:pt x="10800" y="8471"/>
                    <a:pt x="10800" y="8471"/>
                    <a:pt x="10800" y="8471"/>
                  </a:cubicBezTo>
                  <a:cubicBezTo>
                    <a:pt x="18000" y="8471"/>
                    <a:pt x="21600" y="11012"/>
                    <a:pt x="21600" y="14400"/>
                  </a:cubicBezTo>
                  <a:cubicBezTo>
                    <a:pt x="21600" y="15671"/>
                    <a:pt x="21600" y="15671"/>
                    <a:pt x="21600" y="15671"/>
                  </a:cubicBezTo>
                  <a:cubicBezTo>
                    <a:pt x="21600" y="19059"/>
                    <a:pt x="18600" y="21600"/>
                    <a:pt x="12000" y="21600"/>
                  </a:cubicBezTo>
                  <a:cubicBezTo>
                    <a:pt x="2400" y="21600"/>
                    <a:pt x="2400" y="21600"/>
                    <a:pt x="2400" y="21600"/>
                  </a:cubicBezTo>
                  <a:cubicBezTo>
                    <a:pt x="1200" y="21600"/>
                    <a:pt x="0" y="20753"/>
                    <a:pt x="0" y="19482"/>
                  </a:cubicBezTo>
                  <a:lnTo>
                    <a:pt x="0" y="1694"/>
                  </a:lnTo>
                  <a:close/>
                  <a:moveTo>
                    <a:pt x="5400" y="18212"/>
                  </a:moveTo>
                  <a:cubicBezTo>
                    <a:pt x="11400" y="18212"/>
                    <a:pt x="11400" y="18212"/>
                    <a:pt x="11400" y="18212"/>
                  </a:cubicBezTo>
                  <a:cubicBezTo>
                    <a:pt x="15600" y="18212"/>
                    <a:pt x="16200" y="16941"/>
                    <a:pt x="16200" y="15247"/>
                  </a:cubicBezTo>
                  <a:cubicBezTo>
                    <a:pt x="16200" y="14400"/>
                    <a:pt x="16200" y="14400"/>
                    <a:pt x="16200" y="14400"/>
                  </a:cubicBezTo>
                  <a:cubicBezTo>
                    <a:pt x="16200" y="12706"/>
                    <a:pt x="14400" y="11859"/>
                    <a:pt x="10800" y="11859"/>
                  </a:cubicBezTo>
                  <a:cubicBezTo>
                    <a:pt x="5400" y="11859"/>
                    <a:pt x="5400" y="11859"/>
                    <a:pt x="5400" y="11859"/>
                  </a:cubicBezTo>
                  <a:lnTo>
                    <a:pt x="5400" y="18212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2" name="Google Shape;100;p124">
              <a:extLst>
                <a:ext uri="{FF2B5EF4-FFF2-40B4-BE49-F238E27FC236}">
                  <a16:creationId xmlns:a16="http://schemas.microsoft.com/office/drawing/2014/main" id="{7363DA38-3236-BA43-8B95-A35C2D2209D8}"/>
                </a:ext>
              </a:extLst>
            </p:cNvPr>
            <p:cNvSpPr/>
            <p:nvPr/>
          </p:nvSpPr>
          <p:spPr>
            <a:xfrm>
              <a:off x="1211905" y="60515"/>
              <a:ext cx="93352" cy="14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38"/>
                  </a:moveTo>
                  <a:cubicBezTo>
                    <a:pt x="21600" y="20769"/>
                    <a:pt x="20463" y="21600"/>
                    <a:pt x="18758" y="21600"/>
                  </a:cubicBezTo>
                  <a:cubicBezTo>
                    <a:pt x="17621" y="21600"/>
                    <a:pt x="16484" y="20769"/>
                    <a:pt x="16484" y="19938"/>
                  </a:cubicBezTo>
                  <a:cubicBezTo>
                    <a:pt x="16484" y="12046"/>
                    <a:pt x="16484" y="12046"/>
                    <a:pt x="16484" y="12046"/>
                  </a:cubicBezTo>
                  <a:cubicBezTo>
                    <a:pt x="5116" y="12046"/>
                    <a:pt x="5116" y="12046"/>
                    <a:pt x="5116" y="12046"/>
                  </a:cubicBezTo>
                  <a:cubicBezTo>
                    <a:pt x="5116" y="19938"/>
                    <a:pt x="5116" y="19938"/>
                    <a:pt x="5116" y="19938"/>
                  </a:cubicBezTo>
                  <a:cubicBezTo>
                    <a:pt x="5116" y="20769"/>
                    <a:pt x="3979" y="21600"/>
                    <a:pt x="2842" y="21600"/>
                  </a:cubicBezTo>
                  <a:cubicBezTo>
                    <a:pt x="1137" y="21600"/>
                    <a:pt x="0" y="20769"/>
                    <a:pt x="0" y="19938"/>
                  </a:cubicBezTo>
                  <a:cubicBezTo>
                    <a:pt x="0" y="2077"/>
                    <a:pt x="0" y="2077"/>
                    <a:pt x="0" y="2077"/>
                  </a:cubicBezTo>
                  <a:cubicBezTo>
                    <a:pt x="0" y="831"/>
                    <a:pt x="1137" y="0"/>
                    <a:pt x="2842" y="0"/>
                  </a:cubicBezTo>
                  <a:cubicBezTo>
                    <a:pt x="3979" y="0"/>
                    <a:pt x="5116" y="831"/>
                    <a:pt x="5116" y="2077"/>
                  </a:cubicBezTo>
                  <a:cubicBezTo>
                    <a:pt x="5116" y="8723"/>
                    <a:pt x="5116" y="8723"/>
                    <a:pt x="5116" y="8723"/>
                  </a:cubicBezTo>
                  <a:cubicBezTo>
                    <a:pt x="16484" y="8723"/>
                    <a:pt x="16484" y="8723"/>
                    <a:pt x="16484" y="8723"/>
                  </a:cubicBezTo>
                  <a:cubicBezTo>
                    <a:pt x="16484" y="2077"/>
                    <a:pt x="16484" y="2077"/>
                    <a:pt x="16484" y="2077"/>
                  </a:cubicBezTo>
                  <a:cubicBezTo>
                    <a:pt x="16484" y="831"/>
                    <a:pt x="17621" y="0"/>
                    <a:pt x="18758" y="0"/>
                  </a:cubicBezTo>
                  <a:cubicBezTo>
                    <a:pt x="20463" y="0"/>
                    <a:pt x="21600" y="831"/>
                    <a:pt x="21600" y="2077"/>
                  </a:cubicBezTo>
                  <a:lnTo>
                    <a:pt x="21600" y="19938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3" name="Google Shape;101;p124">
              <a:extLst>
                <a:ext uri="{FF2B5EF4-FFF2-40B4-BE49-F238E27FC236}">
                  <a16:creationId xmlns:a16="http://schemas.microsoft.com/office/drawing/2014/main" id="{5BBC628A-0C02-5244-89A9-DCA960BE7708}"/>
                </a:ext>
              </a:extLst>
            </p:cNvPr>
            <p:cNvSpPr/>
            <p:nvPr/>
          </p:nvSpPr>
          <p:spPr>
            <a:xfrm>
              <a:off x="1331928" y="60515"/>
              <a:ext cx="105022" cy="14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91" y="21600"/>
                  </a:moveTo>
                  <a:cubicBezTo>
                    <a:pt x="18586" y="21600"/>
                    <a:pt x="17581" y="21185"/>
                    <a:pt x="17079" y="20769"/>
                  </a:cubicBezTo>
                  <a:cubicBezTo>
                    <a:pt x="16577" y="20354"/>
                    <a:pt x="16074" y="19938"/>
                    <a:pt x="16074" y="19523"/>
                  </a:cubicBezTo>
                  <a:cubicBezTo>
                    <a:pt x="14065" y="21185"/>
                    <a:pt x="11051" y="21600"/>
                    <a:pt x="9042" y="21600"/>
                  </a:cubicBezTo>
                  <a:cubicBezTo>
                    <a:pt x="2512" y="21600"/>
                    <a:pt x="0" y="19108"/>
                    <a:pt x="0" y="15369"/>
                  </a:cubicBezTo>
                  <a:cubicBezTo>
                    <a:pt x="0" y="15369"/>
                    <a:pt x="0" y="15369"/>
                    <a:pt x="0" y="15369"/>
                  </a:cubicBezTo>
                  <a:cubicBezTo>
                    <a:pt x="0" y="11631"/>
                    <a:pt x="3014" y="9138"/>
                    <a:pt x="9544" y="9138"/>
                  </a:cubicBezTo>
                  <a:cubicBezTo>
                    <a:pt x="15070" y="9138"/>
                    <a:pt x="15070" y="9138"/>
                    <a:pt x="15070" y="9138"/>
                  </a:cubicBezTo>
                  <a:cubicBezTo>
                    <a:pt x="15070" y="8308"/>
                    <a:pt x="15070" y="8308"/>
                    <a:pt x="15070" y="8308"/>
                  </a:cubicBezTo>
                  <a:cubicBezTo>
                    <a:pt x="15070" y="4985"/>
                    <a:pt x="14065" y="3323"/>
                    <a:pt x="10047" y="3323"/>
                  </a:cubicBezTo>
                  <a:cubicBezTo>
                    <a:pt x="7535" y="3323"/>
                    <a:pt x="6028" y="3738"/>
                    <a:pt x="4521" y="4154"/>
                  </a:cubicBezTo>
                  <a:cubicBezTo>
                    <a:pt x="4521" y="4569"/>
                    <a:pt x="4019" y="4569"/>
                    <a:pt x="3516" y="4569"/>
                  </a:cubicBezTo>
                  <a:cubicBezTo>
                    <a:pt x="2512" y="4569"/>
                    <a:pt x="2009" y="3738"/>
                    <a:pt x="2009" y="2908"/>
                  </a:cubicBezTo>
                  <a:cubicBezTo>
                    <a:pt x="2009" y="2492"/>
                    <a:pt x="2009" y="2077"/>
                    <a:pt x="3014" y="1662"/>
                  </a:cubicBezTo>
                  <a:cubicBezTo>
                    <a:pt x="4521" y="415"/>
                    <a:pt x="7535" y="0"/>
                    <a:pt x="10047" y="0"/>
                  </a:cubicBezTo>
                  <a:cubicBezTo>
                    <a:pt x="17581" y="0"/>
                    <a:pt x="19591" y="2908"/>
                    <a:pt x="19591" y="8723"/>
                  </a:cubicBezTo>
                  <a:cubicBezTo>
                    <a:pt x="19591" y="16200"/>
                    <a:pt x="19591" y="16200"/>
                    <a:pt x="19591" y="16200"/>
                  </a:cubicBezTo>
                  <a:cubicBezTo>
                    <a:pt x="19591" y="17862"/>
                    <a:pt x="20093" y="18277"/>
                    <a:pt x="21098" y="18692"/>
                  </a:cubicBezTo>
                  <a:cubicBezTo>
                    <a:pt x="21600" y="19108"/>
                    <a:pt x="21600" y="19523"/>
                    <a:pt x="21600" y="19938"/>
                  </a:cubicBezTo>
                  <a:cubicBezTo>
                    <a:pt x="21600" y="21185"/>
                    <a:pt x="20595" y="21600"/>
                    <a:pt x="19591" y="21600"/>
                  </a:cubicBezTo>
                  <a:close/>
                  <a:moveTo>
                    <a:pt x="15070" y="12046"/>
                  </a:moveTo>
                  <a:cubicBezTo>
                    <a:pt x="9544" y="12046"/>
                    <a:pt x="9544" y="12046"/>
                    <a:pt x="9544" y="12046"/>
                  </a:cubicBezTo>
                  <a:cubicBezTo>
                    <a:pt x="5526" y="12046"/>
                    <a:pt x="4521" y="13708"/>
                    <a:pt x="4521" y="15369"/>
                  </a:cubicBezTo>
                  <a:cubicBezTo>
                    <a:pt x="4521" y="15785"/>
                    <a:pt x="4521" y="15785"/>
                    <a:pt x="4521" y="15785"/>
                  </a:cubicBezTo>
                  <a:cubicBezTo>
                    <a:pt x="4521" y="17446"/>
                    <a:pt x="5526" y="18692"/>
                    <a:pt x="9544" y="18692"/>
                  </a:cubicBezTo>
                  <a:cubicBezTo>
                    <a:pt x="13060" y="18692"/>
                    <a:pt x="15070" y="17446"/>
                    <a:pt x="15070" y="14538"/>
                  </a:cubicBezTo>
                  <a:lnTo>
                    <a:pt x="15070" y="1204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4" name="Google Shape;102;p124">
              <a:extLst>
                <a:ext uri="{FF2B5EF4-FFF2-40B4-BE49-F238E27FC236}">
                  <a16:creationId xmlns:a16="http://schemas.microsoft.com/office/drawing/2014/main" id="{1C1CD1DF-599C-7F45-942C-1C5FE37B7811}"/>
                </a:ext>
              </a:extLst>
            </p:cNvPr>
            <p:cNvSpPr/>
            <p:nvPr/>
          </p:nvSpPr>
          <p:spPr>
            <a:xfrm>
              <a:off x="1460288" y="64297"/>
              <a:ext cx="86685" cy="14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6"/>
                  </a:moveTo>
                  <a:cubicBezTo>
                    <a:pt x="21600" y="20753"/>
                    <a:pt x="20400" y="21600"/>
                    <a:pt x="18600" y="21600"/>
                  </a:cubicBezTo>
                  <a:cubicBezTo>
                    <a:pt x="17400" y="21600"/>
                    <a:pt x="16200" y="20753"/>
                    <a:pt x="16200" y="19906"/>
                  </a:cubicBezTo>
                  <a:cubicBezTo>
                    <a:pt x="16200" y="12706"/>
                    <a:pt x="16200" y="12706"/>
                    <a:pt x="16200" y="12706"/>
                  </a:cubicBezTo>
                  <a:cubicBezTo>
                    <a:pt x="11400" y="12706"/>
                    <a:pt x="11400" y="12706"/>
                    <a:pt x="11400" y="12706"/>
                  </a:cubicBezTo>
                  <a:cubicBezTo>
                    <a:pt x="9000" y="15247"/>
                    <a:pt x="7200" y="18212"/>
                    <a:pt x="5400" y="20753"/>
                  </a:cubicBezTo>
                  <a:cubicBezTo>
                    <a:pt x="4800" y="21600"/>
                    <a:pt x="3600" y="21600"/>
                    <a:pt x="3000" y="21600"/>
                  </a:cubicBezTo>
                  <a:cubicBezTo>
                    <a:pt x="1200" y="21600"/>
                    <a:pt x="0" y="21176"/>
                    <a:pt x="0" y="19906"/>
                  </a:cubicBezTo>
                  <a:cubicBezTo>
                    <a:pt x="0" y="19482"/>
                    <a:pt x="600" y="19482"/>
                    <a:pt x="600" y="18635"/>
                  </a:cubicBezTo>
                  <a:cubicBezTo>
                    <a:pt x="2400" y="16518"/>
                    <a:pt x="4200" y="14400"/>
                    <a:pt x="6000" y="12282"/>
                  </a:cubicBezTo>
                  <a:cubicBezTo>
                    <a:pt x="2400" y="11435"/>
                    <a:pt x="600" y="9318"/>
                    <a:pt x="600" y="6776"/>
                  </a:cubicBezTo>
                  <a:cubicBezTo>
                    <a:pt x="600" y="5506"/>
                    <a:pt x="600" y="5506"/>
                    <a:pt x="600" y="5506"/>
                  </a:cubicBezTo>
                  <a:cubicBezTo>
                    <a:pt x="600" y="2541"/>
                    <a:pt x="3600" y="0"/>
                    <a:pt x="10800" y="0"/>
                  </a:cubicBezTo>
                  <a:cubicBezTo>
                    <a:pt x="18600" y="0"/>
                    <a:pt x="18600" y="0"/>
                    <a:pt x="18600" y="0"/>
                  </a:cubicBezTo>
                  <a:cubicBezTo>
                    <a:pt x="20400" y="0"/>
                    <a:pt x="21600" y="847"/>
                    <a:pt x="21600" y="1694"/>
                  </a:cubicBezTo>
                  <a:lnTo>
                    <a:pt x="21600" y="19906"/>
                  </a:lnTo>
                  <a:close/>
                  <a:moveTo>
                    <a:pt x="16200" y="9741"/>
                  </a:moveTo>
                  <a:cubicBezTo>
                    <a:pt x="16200" y="2965"/>
                    <a:pt x="16200" y="2965"/>
                    <a:pt x="16200" y="2965"/>
                  </a:cubicBezTo>
                  <a:cubicBezTo>
                    <a:pt x="10800" y="2965"/>
                    <a:pt x="10800" y="2965"/>
                    <a:pt x="10800" y="2965"/>
                  </a:cubicBezTo>
                  <a:cubicBezTo>
                    <a:pt x="6600" y="2965"/>
                    <a:pt x="6000" y="4659"/>
                    <a:pt x="6000" y="5929"/>
                  </a:cubicBezTo>
                  <a:cubicBezTo>
                    <a:pt x="6000" y="7200"/>
                    <a:pt x="6000" y="7200"/>
                    <a:pt x="6000" y="7200"/>
                  </a:cubicBezTo>
                  <a:cubicBezTo>
                    <a:pt x="6000" y="8471"/>
                    <a:pt x="7200" y="9741"/>
                    <a:pt x="10800" y="9741"/>
                  </a:cubicBezTo>
                  <a:lnTo>
                    <a:pt x="16200" y="9741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5" name="Google Shape;103;p124">
              <a:extLst>
                <a:ext uri="{FF2B5EF4-FFF2-40B4-BE49-F238E27FC236}">
                  <a16:creationId xmlns:a16="http://schemas.microsoft.com/office/drawing/2014/main" id="{77A6C930-9B7C-BB4E-AD1D-691BC21915A6}"/>
                </a:ext>
              </a:extLst>
            </p:cNvPr>
            <p:cNvSpPr/>
            <p:nvPr/>
          </p:nvSpPr>
          <p:spPr>
            <a:xfrm>
              <a:off x="-1" y="406585"/>
              <a:ext cx="98354" cy="14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80" y="0"/>
                  </a:moveTo>
                  <a:cubicBezTo>
                    <a:pt x="21060" y="0"/>
                    <a:pt x="21600" y="831"/>
                    <a:pt x="21600" y="1662"/>
                  </a:cubicBezTo>
                  <a:cubicBezTo>
                    <a:pt x="21600" y="2492"/>
                    <a:pt x="21060" y="2908"/>
                    <a:pt x="19980" y="2908"/>
                  </a:cubicBezTo>
                  <a:cubicBezTo>
                    <a:pt x="13500" y="2908"/>
                    <a:pt x="13500" y="2908"/>
                    <a:pt x="13500" y="2908"/>
                  </a:cubicBezTo>
                  <a:cubicBezTo>
                    <a:pt x="13500" y="19523"/>
                    <a:pt x="13500" y="19523"/>
                    <a:pt x="13500" y="19523"/>
                  </a:cubicBezTo>
                  <a:cubicBezTo>
                    <a:pt x="13500" y="20769"/>
                    <a:pt x="11880" y="21600"/>
                    <a:pt x="10800" y="21600"/>
                  </a:cubicBezTo>
                  <a:cubicBezTo>
                    <a:pt x="9720" y="21600"/>
                    <a:pt x="8640" y="20769"/>
                    <a:pt x="8640" y="19523"/>
                  </a:cubicBezTo>
                  <a:cubicBezTo>
                    <a:pt x="8640" y="2908"/>
                    <a:pt x="8640" y="2908"/>
                    <a:pt x="8640" y="2908"/>
                  </a:cubicBezTo>
                  <a:cubicBezTo>
                    <a:pt x="2160" y="2908"/>
                    <a:pt x="2160" y="2908"/>
                    <a:pt x="2160" y="2908"/>
                  </a:cubicBezTo>
                  <a:cubicBezTo>
                    <a:pt x="1080" y="2908"/>
                    <a:pt x="0" y="2492"/>
                    <a:pt x="0" y="1662"/>
                  </a:cubicBezTo>
                  <a:cubicBezTo>
                    <a:pt x="0" y="831"/>
                    <a:pt x="1080" y="0"/>
                    <a:pt x="2160" y="0"/>
                  </a:cubicBezTo>
                  <a:lnTo>
                    <a:pt x="19980" y="0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6" name="Google Shape;104;p124">
              <a:extLst>
                <a:ext uri="{FF2B5EF4-FFF2-40B4-BE49-F238E27FC236}">
                  <a16:creationId xmlns:a16="http://schemas.microsoft.com/office/drawing/2014/main" id="{8CB48EBE-7253-9548-AE09-6DA14F3A839E}"/>
                </a:ext>
              </a:extLst>
            </p:cNvPr>
            <p:cNvSpPr/>
            <p:nvPr/>
          </p:nvSpPr>
          <p:spPr>
            <a:xfrm>
              <a:off x="115023" y="404693"/>
              <a:ext cx="95019" cy="14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38" y="12046"/>
                  </a:moveTo>
                  <a:cubicBezTo>
                    <a:pt x="4431" y="12046"/>
                    <a:pt x="4431" y="12046"/>
                    <a:pt x="4431" y="12046"/>
                  </a:cubicBezTo>
                  <a:cubicBezTo>
                    <a:pt x="4431" y="13292"/>
                    <a:pt x="4431" y="13292"/>
                    <a:pt x="4431" y="13292"/>
                  </a:cubicBezTo>
                  <a:cubicBezTo>
                    <a:pt x="4431" y="16615"/>
                    <a:pt x="6646" y="18692"/>
                    <a:pt x="11077" y="18692"/>
                  </a:cubicBezTo>
                  <a:cubicBezTo>
                    <a:pt x="13846" y="18692"/>
                    <a:pt x="16062" y="18277"/>
                    <a:pt x="17723" y="17446"/>
                  </a:cubicBezTo>
                  <a:cubicBezTo>
                    <a:pt x="18831" y="17031"/>
                    <a:pt x="19938" y="17446"/>
                    <a:pt x="20492" y="18277"/>
                  </a:cubicBezTo>
                  <a:cubicBezTo>
                    <a:pt x="21046" y="19108"/>
                    <a:pt x="20492" y="19938"/>
                    <a:pt x="19385" y="20354"/>
                  </a:cubicBezTo>
                  <a:cubicBezTo>
                    <a:pt x="17169" y="21185"/>
                    <a:pt x="13846" y="21600"/>
                    <a:pt x="10523" y="21600"/>
                  </a:cubicBezTo>
                  <a:cubicBezTo>
                    <a:pt x="2769" y="21600"/>
                    <a:pt x="0" y="17446"/>
                    <a:pt x="0" y="12877"/>
                  </a:cubicBezTo>
                  <a:cubicBezTo>
                    <a:pt x="0" y="9138"/>
                    <a:pt x="0" y="9138"/>
                    <a:pt x="0" y="9138"/>
                  </a:cubicBezTo>
                  <a:cubicBezTo>
                    <a:pt x="0" y="4154"/>
                    <a:pt x="2769" y="0"/>
                    <a:pt x="10523" y="0"/>
                  </a:cubicBezTo>
                  <a:cubicBezTo>
                    <a:pt x="18831" y="0"/>
                    <a:pt x="21600" y="4154"/>
                    <a:pt x="21600" y="8723"/>
                  </a:cubicBezTo>
                  <a:cubicBezTo>
                    <a:pt x="21600" y="10385"/>
                    <a:pt x="21600" y="10385"/>
                    <a:pt x="21600" y="10385"/>
                  </a:cubicBezTo>
                  <a:cubicBezTo>
                    <a:pt x="21600" y="11631"/>
                    <a:pt x="21046" y="12046"/>
                    <a:pt x="19938" y="12046"/>
                  </a:cubicBezTo>
                  <a:close/>
                  <a:moveTo>
                    <a:pt x="17169" y="8308"/>
                  </a:moveTo>
                  <a:cubicBezTo>
                    <a:pt x="17169" y="4985"/>
                    <a:pt x="15508" y="2908"/>
                    <a:pt x="11077" y="2908"/>
                  </a:cubicBezTo>
                  <a:cubicBezTo>
                    <a:pt x="6646" y="2908"/>
                    <a:pt x="4431" y="5400"/>
                    <a:pt x="4431" y="8308"/>
                  </a:cubicBezTo>
                  <a:cubicBezTo>
                    <a:pt x="4431" y="9138"/>
                    <a:pt x="4431" y="9138"/>
                    <a:pt x="4431" y="9138"/>
                  </a:cubicBezTo>
                  <a:cubicBezTo>
                    <a:pt x="17169" y="9138"/>
                    <a:pt x="17169" y="9138"/>
                    <a:pt x="17169" y="9138"/>
                  </a:cubicBezTo>
                  <a:lnTo>
                    <a:pt x="17169" y="8308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7" name="Google Shape;105;p124">
              <a:extLst>
                <a:ext uri="{FF2B5EF4-FFF2-40B4-BE49-F238E27FC236}">
                  <a16:creationId xmlns:a16="http://schemas.microsoft.com/office/drawing/2014/main" id="{BAB24323-051F-B041-8800-C50811920BE5}"/>
                </a:ext>
              </a:extLst>
            </p:cNvPr>
            <p:cNvSpPr/>
            <p:nvPr/>
          </p:nvSpPr>
          <p:spPr>
            <a:xfrm>
              <a:off x="226710" y="404693"/>
              <a:ext cx="98354" cy="14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21600"/>
                  </a:moveTo>
                  <a:cubicBezTo>
                    <a:pt x="18360" y="21600"/>
                    <a:pt x="17280" y="21600"/>
                    <a:pt x="17280" y="20769"/>
                  </a:cubicBezTo>
                  <a:cubicBezTo>
                    <a:pt x="15120" y="18277"/>
                    <a:pt x="13500" y="16200"/>
                    <a:pt x="10800" y="13292"/>
                  </a:cubicBezTo>
                  <a:cubicBezTo>
                    <a:pt x="8640" y="15785"/>
                    <a:pt x="5940" y="18277"/>
                    <a:pt x="4320" y="20769"/>
                  </a:cubicBezTo>
                  <a:cubicBezTo>
                    <a:pt x="3780" y="21600"/>
                    <a:pt x="3240" y="21600"/>
                    <a:pt x="2700" y="21600"/>
                  </a:cubicBezTo>
                  <a:cubicBezTo>
                    <a:pt x="1080" y="21600"/>
                    <a:pt x="0" y="21185"/>
                    <a:pt x="0" y="19938"/>
                  </a:cubicBezTo>
                  <a:cubicBezTo>
                    <a:pt x="0" y="19938"/>
                    <a:pt x="0" y="19523"/>
                    <a:pt x="540" y="19108"/>
                  </a:cubicBezTo>
                  <a:cubicBezTo>
                    <a:pt x="2700" y="16200"/>
                    <a:pt x="5400" y="13292"/>
                    <a:pt x="8100" y="10800"/>
                  </a:cubicBezTo>
                  <a:cubicBezTo>
                    <a:pt x="5400" y="8308"/>
                    <a:pt x="3240" y="5400"/>
                    <a:pt x="1080" y="2908"/>
                  </a:cubicBezTo>
                  <a:cubicBezTo>
                    <a:pt x="1080" y="2492"/>
                    <a:pt x="1080" y="2077"/>
                    <a:pt x="1080" y="2077"/>
                  </a:cubicBezTo>
                  <a:cubicBezTo>
                    <a:pt x="1080" y="831"/>
                    <a:pt x="2160" y="0"/>
                    <a:pt x="3240" y="0"/>
                  </a:cubicBezTo>
                  <a:cubicBezTo>
                    <a:pt x="4320" y="0"/>
                    <a:pt x="4860" y="415"/>
                    <a:pt x="5400" y="1246"/>
                  </a:cubicBezTo>
                  <a:cubicBezTo>
                    <a:pt x="7020" y="3323"/>
                    <a:pt x="8640" y="5815"/>
                    <a:pt x="10800" y="7892"/>
                  </a:cubicBezTo>
                  <a:cubicBezTo>
                    <a:pt x="12960" y="5400"/>
                    <a:pt x="15120" y="3323"/>
                    <a:pt x="16740" y="1246"/>
                  </a:cubicBezTo>
                  <a:cubicBezTo>
                    <a:pt x="16740" y="415"/>
                    <a:pt x="17820" y="0"/>
                    <a:pt x="18360" y="0"/>
                  </a:cubicBezTo>
                  <a:cubicBezTo>
                    <a:pt x="19440" y="0"/>
                    <a:pt x="21060" y="831"/>
                    <a:pt x="21060" y="1662"/>
                  </a:cubicBezTo>
                  <a:cubicBezTo>
                    <a:pt x="21060" y="2077"/>
                    <a:pt x="20520" y="2492"/>
                    <a:pt x="20520" y="2492"/>
                  </a:cubicBezTo>
                  <a:cubicBezTo>
                    <a:pt x="18900" y="5400"/>
                    <a:pt x="16200" y="7892"/>
                    <a:pt x="14040" y="10385"/>
                  </a:cubicBezTo>
                  <a:cubicBezTo>
                    <a:pt x="16740" y="13708"/>
                    <a:pt x="19440" y="16200"/>
                    <a:pt x="21600" y="19108"/>
                  </a:cubicBezTo>
                  <a:cubicBezTo>
                    <a:pt x="21600" y="19523"/>
                    <a:pt x="21600" y="19523"/>
                    <a:pt x="21600" y="19938"/>
                  </a:cubicBezTo>
                  <a:cubicBezTo>
                    <a:pt x="21600" y="20769"/>
                    <a:pt x="20520" y="21600"/>
                    <a:pt x="18900" y="21600"/>
                  </a:cubicBez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8" name="Google Shape;106;p124">
              <a:extLst>
                <a:ext uri="{FF2B5EF4-FFF2-40B4-BE49-F238E27FC236}">
                  <a16:creationId xmlns:a16="http://schemas.microsoft.com/office/drawing/2014/main" id="{F7B19801-C858-CF43-BA48-8A83E64FB0C2}"/>
                </a:ext>
              </a:extLst>
            </p:cNvPr>
            <p:cNvSpPr/>
            <p:nvPr/>
          </p:nvSpPr>
          <p:spPr>
            <a:xfrm>
              <a:off x="350069" y="404693"/>
              <a:ext cx="90019" cy="14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38"/>
                  </a:moveTo>
                  <a:cubicBezTo>
                    <a:pt x="21600" y="20769"/>
                    <a:pt x="20432" y="21600"/>
                    <a:pt x="19265" y="21600"/>
                  </a:cubicBezTo>
                  <a:cubicBezTo>
                    <a:pt x="17514" y="21600"/>
                    <a:pt x="16346" y="20769"/>
                    <a:pt x="16346" y="19938"/>
                  </a:cubicBezTo>
                  <a:cubicBezTo>
                    <a:pt x="16346" y="12046"/>
                    <a:pt x="16346" y="12046"/>
                    <a:pt x="16346" y="12046"/>
                  </a:cubicBezTo>
                  <a:cubicBezTo>
                    <a:pt x="4670" y="12046"/>
                    <a:pt x="4670" y="12046"/>
                    <a:pt x="4670" y="12046"/>
                  </a:cubicBezTo>
                  <a:cubicBezTo>
                    <a:pt x="4670" y="19938"/>
                    <a:pt x="4670" y="19938"/>
                    <a:pt x="4670" y="19938"/>
                  </a:cubicBezTo>
                  <a:cubicBezTo>
                    <a:pt x="4670" y="20769"/>
                    <a:pt x="4086" y="21600"/>
                    <a:pt x="2335" y="21600"/>
                  </a:cubicBezTo>
                  <a:cubicBezTo>
                    <a:pt x="1168" y="21600"/>
                    <a:pt x="0" y="20769"/>
                    <a:pt x="0" y="19938"/>
                  </a:cubicBezTo>
                  <a:cubicBezTo>
                    <a:pt x="0" y="2077"/>
                    <a:pt x="0" y="2077"/>
                    <a:pt x="0" y="2077"/>
                  </a:cubicBezTo>
                  <a:cubicBezTo>
                    <a:pt x="0" y="831"/>
                    <a:pt x="1168" y="0"/>
                    <a:pt x="2335" y="0"/>
                  </a:cubicBezTo>
                  <a:cubicBezTo>
                    <a:pt x="4086" y="0"/>
                    <a:pt x="4670" y="831"/>
                    <a:pt x="4670" y="2077"/>
                  </a:cubicBezTo>
                  <a:cubicBezTo>
                    <a:pt x="4670" y="8723"/>
                    <a:pt x="4670" y="8723"/>
                    <a:pt x="4670" y="8723"/>
                  </a:cubicBezTo>
                  <a:cubicBezTo>
                    <a:pt x="16346" y="8723"/>
                    <a:pt x="16346" y="8723"/>
                    <a:pt x="16346" y="8723"/>
                  </a:cubicBezTo>
                  <a:cubicBezTo>
                    <a:pt x="16346" y="2077"/>
                    <a:pt x="16346" y="2077"/>
                    <a:pt x="16346" y="2077"/>
                  </a:cubicBezTo>
                  <a:cubicBezTo>
                    <a:pt x="16346" y="831"/>
                    <a:pt x="17514" y="0"/>
                    <a:pt x="19265" y="0"/>
                  </a:cubicBezTo>
                  <a:cubicBezTo>
                    <a:pt x="20432" y="0"/>
                    <a:pt x="21600" y="831"/>
                    <a:pt x="21600" y="2077"/>
                  </a:cubicBezTo>
                  <a:lnTo>
                    <a:pt x="21600" y="19938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9" name="Google Shape;107;p124">
              <a:extLst>
                <a:ext uri="{FF2B5EF4-FFF2-40B4-BE49-F238E27FC236}">
                  <a16:creationId xmlns:a16="http://schemas.microsoft.com/office/drawing/2014/main" id="{927C5E47-9C23-D546-8719-002461C15F13}"/>
                </a:ext>
              </a:extLst>
            </p:cNvPr>
            <p:cNvSpPr/>
            <p:nvPr/>
          </p:nvSpPr>
          <p:spPr>
            <a:xfrm>
              <a:off x="471759" y="404693"/>
              <a:ext cx="100020" cy="14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63" y="21600"/>
                  </a:moveTo>
                  <a:cubicBezTo>
                    <a:pt x="3161" y="21600"/>
                    <a:pt x="0" y="17862"/>
                    <a:pt x="0" y="12877"/>
                  </a:cubicBezTo>
                  <a:cubicBezTo>
                    <a:pt x="0" y="8723"/>
                    <a:pt x="0" y="8723"/>
                    <a:pt x="0" y="8723"/>
                  </a:cubicBezTo>
                  <a:cubicBezTo>
                    <a:pt x="0" y="4154"/>
                    <a:pt x="3161" y="0"/>
                    <a:pt x="11063" y="0"/>
                  </a:cubicBezTo>
                  <a:cubicBezTo>
                    <a:pt x="18439" y="0"/>
                    <a:pt x="21600" y="4154"/>
                    <a:pt x="21600" y="8723"/>
                  </a:cubicBezTo>
                  <a:cubicBezTo>
                    <a:pt x="21600" y="12877"/>
                    <a:pt x="21600" y="12877"/>
                    <a:pt x="21600" y="12877"/>
                  </a:cubicBezTo>
                  <a:cubicBezTo>
                    <a:pt x="21600" y="17862"/>
                    <a:pt x="18439" y="21600"/>
                    <a:pt x="11063" y="21600"/>
                  </a:cubicBezTo>
                  <a:close/>
                  <a:moveTo>
                    <a:pt x="16859" y="8723"/>
                  </a:moveTo>
                  <a:cubicBezTo>
                    <a:pt x="16859" y="5400"/>
                    <a:pt x="15278" y="3323"/>
                    <a:pt x="11063" y="3323"/>
                  </a:cubicBezTo>
                  <a:cubicBezTo>
                    <a:pt x="6849" y="3323"/>
                    <a:pt x="4741" y="5400"/>
                    <a:pt x="4741" y="8723"/>
                  </a:cubicBezTo>
                  <a:cubicBezTo>
                    <a:pt x="4741" y="12877"/>
                    <a:pt x="4741" y="12877"/>
                    <a:pt x="4741" y="12877"/>
                  </a:cubicBezTo>
                  <a:cubicBezTo>
                    <a:pt x="4741" y="16200"/>
                    <a:pt x="6849" y="18277"/>
                    <a:pt x="11063" y="18277"/>
                  </a:cubicBezTo>
                  <a:cubicBezTo>
                    <a:pt x="15278" y="18277"/>
                    <a:pt x="16859" y="16200"/>
                    <a:pt x="16859" y="12877"/>
                  </a:cubicBezTo>
                  <a:lnTo>
                    <a:pt x="16859" y="8723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0" name="Google Shape;108;p124">
              <a:extLst>
                <a:ext uri="{FF2B5EF4-FFF2-40B4-BE49-F238E27FC236}">
                  <a16:creationId xmlns:a16="http://schemas.microsoft.com/office/drawing/2014/main" id="{4884470B-7521-6F4D-A6DA-1F85C5E69A22}"/>
                </a:ext>
              </a:extLst>
            </p:cNvPr>
            <p:cNvSpPr/>
            <p:nvPr/>
          </p:nvSpPr>
          <p:spPr>
            <a:xfrm>
              <a:off x="484878" y="391199"/>
              <a:ext cx="73784" cy="16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393" extrusionOk="0">
                  <a:moveTo>
                    <a:pt x="1682" y="21393"/>
                  </a:moveTo>
                  <a:cubicBezTo>
                    <a:pt x="1682" y="21393"/>
                    <a:pt x="986" y="21393"/>
                    <a:pt x="986" y="21039"/>
                  </a:cubicBezTo>
                  <a:cubicBezTo>
                    <a:pt x="289" y="21039"/>
                    <a:pt x="-408" y="20331"/>
                    <a:pt x="289" y="19977"/>
                  </a:cubicBezTo>
                  <a:cubicBezTo>
                    <a:pt x="17011" y="501"/>
                    <a:pt x="17011" y="501"/>
                    <a:pt x="17011" y="501"/>
                  </a:cubicBezTo>
                  <a:cubicBezTo>
                    <a:pt x="17708" y="147"/>
                    <a:pt x="18405" y="-207"/>
                    <a:pt x="19798" y="147"/>
                  </a:cubicBezTo>
                  <a:cubicBezTo>
                    <a:pt x="20495" y="147"/>
                    <a:pt x="21192" y="855"/>
                    <a:pt x="20495" y="1209"/>
                  </a:cubicBezTo>
                  <a:cubicBezTo>
                    <a:pt x="3773" y="20685"/>
                    <a:pt x="3773" y="20685"/>
                    <a:pt x="3773" y="20685"/>
                  </a:cubicBezTo>
                  <a:cubicBezTo>
                    <a:pt x="3076" y="21039"/>
                    <a:pt x="2379" y="21393"/>
                    <a:pt x="1682" y="21393"/>
                  </a:cubicBez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1" name="Google Shape;109;p124">
              <a:extLst>
                <a:ext uri="{FF2B5EF4-FFF2-40B4-BE49-F238E27FC236}">
                  <a16:creationId xmlns:a16="http://schemas.microsoft.com/office/drawing/2014/main" id="{86F4567A-BC00-424D-A915-207532CD7C9F}"/>
                </a:ext>
              </a:extLst>
            </p:cNvPr>
            <p:cNvSpPr/>
            <p:nvPr/>
          </p:nvSpPr>
          <p:spPr>
            <a:xfrm>
              <a:off x="591783" y="406585"/>
              <a:ext cx="106689" cy="14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45" y="0"/>
                  </a:moveTo>
                  <a:cubicBezTo>
                    <a:pt x="20618" y="0"/>
                    <a:pt x="21600" y="831"/>
                    <a:pt x="21600" y="1662"/>
                  </a:cubicBezTo>
                  <a:cubicBezTo>
                    <a:pt x="21600" y="19523"/>
                    <a:pt x="21600" y="19523"/>
                    <a:pt x="21600" y="19523"/>
                  </a:cubicBezTo>
                  <a:cubicBezTo>
                    <a:pt x="21600" y="20769"/>
                    <a:pt x="20618" y="21600"/>
                    <a:pt x="19145" y="21600"/>
                  </a:cubicBezTo>
                  <a:cubicBezTo>
                    <a:pt x="17673" y="21600"/>
                    <a:pt x="17182" y="20769"/>
                    <a:pt x="17182" y="19523"/>
                  </a:cubicBezTo>
                  <a:cubicBezTo>
                    <a:pt x="17182" y="3323"/>
                    <a:pt x="17182" y="3323"/>
                    <a:pt x="17182" y="3323"/>
                  </a:cubicBezTo>
                  <a:cubicBezTo>
                    <a:pt x="7855" y="3323"/>
                    <a:pt x="7855" y="3323"/>
                    <a:pt x="7855" y="3323"/>
                  </a:cubicBezTo>
                  <a:cubicBezTo>
                    <a:pt x="7855" y="7062"/>
                    <a:pt x="7855" y="7062"/>
                    <a:pt x="7855" y="7062"/>
                  </a:cubicBezTo>
                  <a:cubicBezTo>
                    <a:pt x="7855" y="11215"/>
                    <a:pt x="7364" y="15785"/>
                    <a:pt x="5400" y="18692"/>
                  </a:cubicBezTo>
                  <a:cubicBezTo>
                    <a:pt x="4418" y="20769"/>
                    <a:pt x="3436" y="21185"/>
                    <a:pt x="1964" y="21185"/>
                  </a:cubicBezTo>
                  <a:cubicBezTo>
                    <a:pt x="982" y="21185"/>
                    <a:pt x="0" y="20769"/>
                    <a:pt x="0" y="19523"/>
                  </a:cubicBezTo>
                  <a:cubicBezTo>
                    <a:pt x="0" y="18277"/>
                    <a:pt x="1473" y="17862"/>
                    <a:pt x="1964" y="15785"/>
                  </a:cubicBezTo>
                  <a:cubicBezTo>
                    <a:pt x="3436" y="13292"/>
                    <a:pt x="3436" y="10385"/>
                    <a:pt x="3436" y="6646"/>
                  </a:cubicBezTo>
                  <a:cubicBezTo>
                    <a:pt x="3436" y="1662"/>
                    <a:pt x="3436" y="1662"/>
                    <a:pt x="3436" y="1662"/>
                  </a:cubicBezTo>
                  <a:cubicBezTo>
                    <a:pt x="3436" y="831"/>
                    <a:pt x="4418" y="0"/>
                    <a:pt x="5400" y="0"/>
                  </a:cubicBezTo>
                  <a:lnTo>
                    <a:pt x="19145" y="0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2" name="Google Shape;110;p124">
              <a:extLst>
                <a:ext uri="{FF2B5EF4-FFF2-40B4-BE49-F238E27FC236}">
                  <a16:creationId xmlns:a16="http://schemas.microsoft.com/office/drawing/2014/main" id="{44C70231-3EBE-0D47-BEDB-68EC4E1728A3}"/>
                </a:ext>
              </a:extLst>
            </p:cNvPr>
            <p:cNvSpPr/>
            <p:nvPr/>
          </p:nvSpPr>
          <p:spPr>
            <a:xfrm>
              <a:off x="731810" y="404693"/>
              <a:ext cx="96686" cy="14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3240" y="21600"/>
                    <a:pt x="0" y="17862"/>
                    <a:pt x="0" y="12877"/>
                  </a:cubicBezTo>
                  <a:cubicBezTo>
                    <a:pt x="0" y="8723"/>
                    <a:pt x="0" y="8723"/>
                    <a:pt x="0" y="8723"/>
                  </a:cubicBezTo>
                  <a:cubicBezTo>
                    <a:pt x="0" y="4154"/>
                    <a:pt x="3240" y="0"/>
                    <a:pt x="10800" y="0"/>
                  </a:cubicBezTo>
                  <a:cubicBezTo>
                    <a:pt x="18360" y="0"/>
                    <a:pt x="21600" y="4154"/>
                    <a:pt x="21600" y="8723"/>
                  </a:cubicBezTo>
                  <a:cubicBezTo>
                    <a:pt x="21600" y="12877"/>
                    <a:pt x="21600" y="12877"/>
                    <a:pt x="21600" y="12877"/>
                  </a:cubicBezTo>
                  <a:cubicBezTo>
                    <a:pt x="21600" y="17862"/>
                    <a:pt x="18360" y="21600"/>
                    <a:pt x="10800" y="21600"/>
                  </a:cubicBezTo>
                  <a:close/>
                  <a:moveTo>
                    <a:pt x="16740" y="8723"/>
                  </a:moveTo>
                  <a:cubicBezTo>
                    <a:pt x="16740" y="5400"/>
                    <a:pt x="15120" y="3323"/>
                    <a:pt x="10800" y="3323"/>
                  </a:cubicBezTo>
                  <a:cubicBezTo>
                    <a:pt x="6480" y="3323"/>
                    <a:pt x="4320" y="5400"/>
                    <a:pt x="4320" y="8723"/>
                  </a:cubicBezTo>
                  <a:cubicBezTo>
                    <a:pt x="4320" y="12877"/>
                    <a:pt x="4320" y="12877"/>
                    <a:pt x="4320" y="12877"/>
                  </a:cubicBezTo>
                  <a:cubicBezTo>
                    <a:pt x="4320" y="16200"/>
                    <a:pt x="6480" y="18277"/>
                    <a:pt x="10800" y="18277"/>
                  </a:cubicBezTo>
                  <a:cubicBezTo>
                    <a:pt x="15120" y="18277"/>
                    <a:pt x="16740" y="16200"/>
                    <a:pt x="16740" y="12877"/>
                  </a:cubicBezTo>
                  <a:lnTo>
                    <a:pt x="16740" y="8723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3" name="Google Shape;111;p124">
              <a:extLst>
                <a:ext uri="{FF2B5EF4-FFF2-40B4-BE49-F238E27FC236}">
                  <a16:creationId xmlns:a16="http://schemas.microsoft.com/office/drawing/2014/main" id="{8E23CE19-6535-FC40-B9AC-592E0954D201}"/>
                </a:ext>
              </a:extLst>
            </p:cNvPr>
            <p:cNvSpPr/>
            <p:nvPr/>
          </p:nvSpPr>
          <p:spPr>
            <a:xfrm>
              <a:off x="860169" y="406585"/>
              <a:ext cx="83351" cy="14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59" y="3388"/>
                  </a:moveTo>
                  <a:cubicBezTo>
                    <a:pt x="5718" y="3388"/>
                    <a:pt x="5718" y="3388"/>
                    <a:pt x="5718" y="3388"/>
                  </a:cubicBezTo>
                  <a:cubicBezTo>
                    <a:pt x="5718" y="19906"/>
                    <a:pt x="5718" y="19906"/>
                    <a:pt x="5718" y="19906"/>
                  </a:cubicBezTo>
                  <a:cubicBezTo>
                    <a:pt x="5718" y="20753"/>
                    <a:pt x="4447" y="21600"/>
                    <a:pt x="2541" y="21600"/>
                  </a:cubicBezTo>
                  <a:cubicBezTo>
                    <a:pt x="1271" y="21600"/>
                    <a:pt x="0" y="20753"/>
                    <a:pt x="0" y="19906"/>
                  </a:cubicBezTo>
                  <a:cubicBezTo>
                    <a:pt x="0" y="1694"/>
                    <a:pt x="0" y="1694"/>
                    <a:pt x="0" y="1694"/>
                  </a:cubicBezTo>
                  <a:cubicBezTo>
                    <a:pt x="0" y="847"/>
                    <a:pt x="1271" y="0"/>
                    <a:pt x="2541" y="0"/>
                  </a:cubicBezTo>
                  <a:cubicBezTo>
                    <a:pt x="19059" y="0"/>
                    <a:pt x="19059" y="0"/>
                    <a:pt x="19059" y="0"/>
                  </a:cubicBezTo>
                  <a:cubicBezTo>
                    <a:pt x="20329" y="0"/>
                    <a:pt x="21600" y="847"/>
                    <a:pt x="21600" y="1694"/>
                  </a:cubicBezTo>
                  <a:cubicBezTo>
                    <a:pt x="21600" y="2541"/>
                    <a:pt x="20329" y="3388"/>
                    <a:pt x="19059" y="3388"/>
                  </a:cubicBez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4" name="Google Shape;112;p124">
              <a:extLst>
                <a:ext uri="{FF2B5EF4-FFF2-40B4-BE49-F238E27FC236}">
                  <a16:creationId xmlns:a16="http://schemas.microsoft.com/office/drawing/2014/main" id="{5B1214C6-A02A-0043-8EA2-63D0B5A60A20}"/>
                </a:ext>
              </a:extLst>
            </p:cNvPr>
            <p:cNvSpPr/>
            <p:nvPr/>
          </p:nvSpPr>
          <p:spPr>
            <a:xfrm>
              <a:off x="963522" y="406585"/>
              <a:ext cx="100021" cy="14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41" y="19906"/>
                  </a:moveTo>
                  <a:cubicBezTo>
                    <a:pt x="4741" y="20753"/>
                    <a:pt x="3688" y="21600"/>
                    <a:pt x="2634" y="21600"/>
                  </a:cubicBezTo>
                  <a:cubicBezTo>
                    <a:pt x="1054" y="21600"/>
                    <a:pt x="0" y="20753"/>
                    <a:pt x="0" y="19906"/>
                  </a:cubicBezTo>
                  <a:cubicBezTo>
                    <a:pt x="0" y="1694"/>
                    <a:pt x="0" y="1694"/>
                    <a:pt x="0" y="1694"/>
                  </a:cubicBezTo>
                  <a:cubicBezTo>
                    <a:pt x="0" y="424"/>
                    <a:pt x="1054" y="0"/>
                    <a:pt x="2634" y="0"/>
                  </a:cubicBezTo>
                  <a:cubicBezTo>
                    <a:pt x="3688" y="0"/>
                    <a:pt x="4741" y="424"/>
                    <a:pt x="4741" y="1694"/>
                  </a:cubicBezTo>
                  <a:cubicBezTo>
                    <a:pt x="4741" y="13553"/>
                    <a:pt x="4741" y="13553"/>
                    <a:pt x="4741" y="13553"/>
                  </a:cubicBezTo>
                  <a:cubicBezTo>
                    <a:pt x="16859" y="2965"/>
                    <a:pt x="16859" y="2965"/>
                    <a:pt x="16859" y="2965"/>
                  </a:cubicBezTo>
                  <a:cubicBezTo>
                    <a:pt x="16859" y="1694"/>
                    <a:pt x="16859" y="1694"/>
                    <a:pt x="16859" y="1694"/>
                  </a:cubicBezTo>
                  <a:cubicBezTo>
                    <a:pt x="16859" y="424"/>
                    <a:pt x="17912" y="0"/>
                    <a:pt x="19493" y="0"/>
                  </a:cubicBezTo>
                  <a:cubicBezTo>
                    <a:pt x="20546" y="0"/>
                    <a:pt x="21600" y="424"/>
                    <a:pt x="21600" y="1694"/>
                  </a:cubicBezTo>
                  <a:cubicBezTo>
                    <a:pt x="21600" y="19906"/>
                    <a:pt x="21600" y="19906"/>
                    <a:pt x="21600" y="19906"/>
                  </a:cubicBezTo>
                  <a:cubicBezTo>
                    <a:pt x="21600" y="20753"/>
                    <a:pt x="20546" y="21600"/>
                    <a:pt x="18966" y="21600"/>
                  </a:cubicBezTo>
                  <a:cubicBezTo>
                    <a:pt x="17912" y="21600"/>
                    <a:pt x="16859" y="20753"/>
                    <a:pt x="16859" y="19906"/>
                  </a:cubicBezTo>
                  <a:cubicBezTo>
                    <a:pt x="16859" y="7624"/>
                    <a:pt x="16859" y="7624"/>
                    <a:pt x="16859" y="7624"/>
                  </a:cubicBezTo>
                  <a:cubicBezTo>
                    <a:pt x="4741" y="18635"/>
                    <a:pt x="4741" y="18635"/>
                    <a:pt x="4741" y="18635"/>
                  </a:cubicBezTo>
                  <a:lnTo>
                    <a:pt x="4741" y="1990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5" name="Google Shape;113;p124">
              <a:extLst>
                <a:ext uri="{FF2B5EF4-FFF2-40B4-BE49-F238E27FC236}">
                  <a16:creationId xmlns:a16="http://schemas.microsoft.com/office/drawing/2014/main" id="{F39C04EA-C562-CA44-B8B3-681B9B636949}"/>
                </a:ext>
              </a:extLst>
            </p:cNvPr>
            <p:cNvSpPr/>
            <p:nvPr/>
          </p:nvSpPr>
          <p:spPr>
            <a:xfrm>
              <a:off x="1096882" y="406585"/>
              <a:ext cx="91686" cy="14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6"/>
                  </a:moveTo>
                  <a:cubicBezTo>
                    <a:pt x="21600" y="20753"/>
                    <a:pt x="20432" y="21600"/>
                    <a:pt x="19265" y="21600"/>
                  </a:cubicBezTo>
                  <a:cubicBezTo>
                    <a:pt x="18097" y="21600"/>
                    <a:pt x="16930" y="20753"/>
                    <a:pt x="16930" y="19906"/>
                  </a:cubicBezTo>
                  <a:cubicBezTo>
                    <a:pt x="16930" y="13129"/>
                    <a:pt x="16930" y="13129"/>
                    <a:pt x="16930" y="13129"/>
                  </a:cubicBezTo>
                  <a:cubicBezTo>
                    <a:pt x="14595" y="13553"/>
                    <a:pt x="12259" y="13976"/>
                    <a:pt x="9924" y="13976"/>
                  </a:cubicBezTo>
                  <a:cubicBezTo>
                    <a:pt x="3503" y="13976"/>
                    <a:pt x="0" y="11859"/>
                    <a:pt x="0" y="7200"/>
                  </a:cubicBezTo>
                  <a:cubicBezTo>
                    <a:pt x="0" y="1694"/>
                    <a:pt x="0" y="1694"/>
                    <a:pt x="0" y="1694"/>
                  </a:cubicBezTo>
                  <a:cubicBezTo>
                    <a:pt x="0" y="424"/>
                    <a:pt x="1168" y="0"/>
                    <a:pt x="2919" y="0"/>
                  </a:cubicBezTo>
                  <a:cubicBezTo>
                    <a:pt x="4086" y="0"/>
                    <a:pt x="5254" y="424"/>
                    <a:pt x="5254" y="1694"/>
                  </a:cubicBezTo>
                  <a:cubicBezTo>
                    <a:pt x="5254" y="6776"/>
                    <a:pt x="5254" y="6776"/>
                    <a:pt x="5254" y="6776"/>
                  </a:cubicBezTo>
                  <a:cubicBezTo>
                    <a:pt x="5254" y="9741"/>
                    <a:pt x="7589" y="10588"/>
                    <a:pt x="11092" y="10588"/>
                  </a:cubicBezTo>
                  <a:cubicBezTo>
                    <a:pt x="12843" y="10588"/>
                    <a:pt x="14595" y="10165"/>
                    <a:pt x="16930" y="9741"/>
                  </a:cubicBezTo>
                  <a:cubicBezTo>
                    <a:pt x="16930" y="1694"/>
                    <a:pt x="16930" y="1694"/>
                    <a:pt x="16930" y="1694"/>
                  </a:cubicBezTo>
                  <a:cubicBezTo>
                    <a:pt x="16930" y="424"/>
                    <a:pt x="18097" y="0"/>
                    <a:pt x="19265" y="0"/>
                  </a:cubicBezTo>
                  <a:cubicBezTo>
                    <a:pt x="20432" y="0"/>
                    <a:pt x="21600" y="424"/>
                    <a:pt x="21600" y="1694"/>
                  </a:cubicBezTo>
                  <a:lnTo>
                    <a:pt x="21600" y="1990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6" name="Google Shape;114;p124">
              <a:extLst>
                <a:ext uri="{FF2B5EF4-FFF2-40B4-BE49-F238E27FC236}">
                  <a16:creationId xmlns:a16="http://schemas.microsoft.com/office/drawing/2014/main" id="{AADC2430-97DA-9C4E-B322-1409F27DFBAD}"/>
                </a:ext>
              </a:extLst>
            </p:cNvPr>
            <p:cNvSpPr/>
            <p:nvPr/>
          </p:nvSpPr>
          <p:spPr>
            <a:xfrm>
              <a:off x="1221907" y="404693"/>
              <a:ext cx="95020" cy="14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38" y="12046"/>
                  </a:moveTo>
                  <a:cubicBezTo>
                    <a:pt x="4431" y="12046"/>
                    <a:pt x="4431" y="12046"/>
                    <a:pt x="4431" y="12046"/>
                  </a:cubicBezTo>
                  <a:cubicBezTo>
                    <a:pt x="4431" y="13292"/>
                    <a:pt x="4431" y="13292"/>
                    <a:pt x="4431" y="13292"/>
                  </a:cubicBezTo>
                  <a:cubicBezTo>
                    <a:pt x="4431" y="16615"/>
                    <a:pt x="6646" y="18692"/>
                    <a:pt x="11077" y="18692"/>
                  </a:cubicBezTo>
                  <a:cubicBezTo>
                    <a:pt x="13846" y="18692"/>
                    <a:pt x="16062" y="18277"/>
                    <a:pt x="17723" y="17446"/>
                  </a:cubicBezTo>
                  <a:cubicBezTo>
                    <a:pt x="18831" y="17031"/>
                    <a:pt x="19938" y="17446"/>
                    <a:pt x="20492" y="18277"/>
                  </a:cubicBezTo>
                  <a:cubicBezTo>
                    <a:pt x="21046" y="19108"/>
                    <a:pt x="20492" y="19938"/>
                    <a:pt x="19385" y="20354"/>
                  </a:cubicBezTo>
                  <a:cubicBezTo>
                    <a:pt x="16615" y="21185"/>
                    <a:pt x="13846" y="21600"/>
                    <a:pt x="10523" y="21600"/>
                  </a:cubicBezTo>
                  <a:cubicBezTo>
                    <a:pt x="2769" y="21600"/>
                    <a:pt x="0" y="17446"/>
                    <a:pt x="0" y="12877"/>
                  </a:cubicBezTo>
                  <a:cubicBezTo>
                    <a:pt x="0" y="9138"/>
                    <a:pt x="0" y="9138"/>
                    <a:pt x="0" y="9138"/>
                  </a:cubicBezTo>
                  <a:cubicBezTo>
                    <a:pt x="0" y="4154"/>
                    <a:pt x="2769" y="0"/>
                    <a:pt x="10523" y="0"/>
                  </a:cubicBezTo>
                  <a:cubicBezTo>
                    <a:pt x="18831" y="0"/>
                    <a:pt x="21600" y="4154"/>
                    <a:pt x="21600" y="8723"/>
                  </a:cubicBezTo>
                  <a:cubicBezTo>
                    <a:pt x="21600" y="10385"/>
                    <a:pt x="21600" y="10385"/>
                    <a:pt x="21600" y="10385"/>
                  </a:cubicBezTo>
                  <a:cubicBezTo>
                    <a:pt x="21600" y="11631"/>
                    <a:pt x="21046" y="12046"/>
                    <a:pt x="19938" y="12046"/>
                  </a:cubicBezTo>
                  <a:close/>
                  <a:moveTo>
                    <a:pt x="16615" y="8308"/>
                  </a:moveTo>
                  <a:cubicBezTo>
                    <a:pt x="16615" y="4985"/>
                    <a:pt x="15508" y="2908"/>
                    <a:pt x="10523" y="2908"/>
                  </a:cubicBezTo>
                  <a:cubicBezTo>
                    <a:pt x="6646" y="2908"/>
                    <a:pt x="4431" y="5400"/>
                    <a:pt x="4431" y="8308"/>
                  </a:cubicBezTo>
                  <a:cubicBezTo>
                    <a:pt x="4431" y="9138"/>
                    <a:pt x="4431" y="9138"/>
                    <a:pt x="4431" y="9138"/>
                  </a:cubicBezTo>
                  <a:cubicBezTo>
                    <a:pt x="16615" y="9138"/>
                    <a:pt x="16615" y="9138"/>
                    <a:pt x="16615" y="9138"/>
                  </a:cubicBezTo>
                  <a:lnTo>
                    <a:pt x="16615" y="8308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7" name="Google Shape;115;p124">
              <a:extLst>
                <a:ext uri="{FF2B5EF4-FFF2-40B4-BE49-F238E27FC236}">
                  <a16:creationId xmlns:a16="http://schemas.microsoft.com/office/drawing/2014/main" id="{EF718C65-4FC8-1F4E-8741-5952796AA583}"/>
                </a:ext>
              </a:extLst>
            </p:cNvPr>
            <p:cNvSpPr/>
            <p:nvPr/>
          </p:nvSpPr>
          <p:spPr>
            <a:xfrm>
              <a:off x="1345265" y="404693"/>
              <a:ext cx="83542" cy="14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extrusionOk="0">
                  <a:moveTo>
                    <a:pt x="17897" y="4154"/>
                  </a:moveTo>
                  <a:cubicBezTo>
                    <a:pt x="16046" y="3323"/>
                    <a:pt x="14811" y="3323"/>
                    <a:pt x="12343" y="3323"/>
                  </a:cubicBezTo>
                  <a:cubicBezTo>
                    <a:pt x="8023" y="3323"/>
                    <a:pt x="5554" y="5815"/>
                    <a:pt x="5554" y="9138"/>
                  </a:cubicBezTo>
                  <a:cubicBezTo>
                    <a:pt x="5554" y="12462"/>
                    <a:pt x="5554" y="12462"/>
                    <a:pt x="5554" y="12462"/>
                  </a:cubicBezTo>
                  <a:cubicBezTo>
                    <a:pt x="5554" y="16200"/>
                    <a:pt x="7406" y="18692"/>
                    <a:pt x="12343" y="18692"/>
                  </a:cubicBezTo>
                  <a:cubicBezTo>
                    <a:pt x="14194" y="18692"/>
                    <a:pt x="16046" y="18277"/>
                    <a:pt x="17897" y="17862"/>
                  </a:cubicBezTo>
                  <a:cubicBezTo>
                    <a:pt x="19131" y="17446"/>
                    <a:pt x="20366" y="17862"/>
                    <a:pt x="20983" y="18277"/>
                  </a:cubicBezTo>
                  <a:cubicBezTo>
                    <a:pt x="21600" y="19108"/>
                    <a:pt x="20983" y="19938"/>
                    <a:pt x="19749" y="20354"/>
                  </a:cubicBezTo>
                  <a:cubicBezTo>
                    <a:pt x="17280" y="21185"/>
                    <a:pt x="14811" y="21600"/>
                    <a:pt x="12343" y="21600"/>
                  </a:cubicBezTo>
                  <a:cubicBezTo>
                    <a:pt x="3703" y="21600"/>
                    <a:pt x="0" y="17862"/>
                    <a:pt x="0" y="12462"/>
                  </a:cubicBezTo>
                  <a:cubicBezTo>
                    <a:pt x="0" y="9554"/>
                    <a:pt x="0" y="9554"/>
                    <a:pt x="0" y="9554"/>
                  </a:cubicBezTo>
                  <a:cubicBezTo>
                    <a:pt x="0" y="4569"/>
                    <a:pt x="3703" y="0"/>
                    <a:pt x="12343" y="0"/>
                  </a:cubicBezTo>
                  <a:cubicBezTo>
                    <a:pt x="14811" y="0"/>
                    <a:pt x="17897" y="415"/>
                    <a:pt x="19749" y="1246"/>
                  </a:cubicBezTo>
                  <a:cubicBezTo>
                    <a:pt x="20983" y="1662"/>
                    <a:pt x="21600" y="2492"/>
                    <a:pt x="20983" y="3323"/>
                  </a:cubicBezTo>
                  <a:cubicBezTo>
                    <a:pt x="20366" y="4154"/>
                    <a:pt x="19131" y="4569"/>
                    <a:pt x="17897" y="4154"/>
                  </a:cubicBez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8" name="Google Shape;116;p124">
              <a:extLst>
                <a:ext uri="{FF2B5EF4-FFF2-40B4-BE49-F238E27FC236}">
                  <a16:creationId xmlns:a16="http://schemas.microsoft.com/office/drawing/2014/main" id="{ED294277-3F27-D540-874A-C18697D99B73}"/>
                </a:ext>
              </a:extLst>
            </p:cNvPr>
            <p:cNvSpPr/>
            <p:nvPr/>
          </p:nvSpPr>
          <p:spPr>
            <a:xfrm>
              <a:off x="1455287" y="404693"/>
              <a:ext cx="86685" cy="14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00" y="9138"/>
                  </a:moveTo>
                  <a:cubicBezTo>
                    <a:pt x="8400" y="9138"/>
                    <a:pt x="8400" y="9138"/>
                    <a:pt x="8400" y="9138"/>
                  </a:cubicBezTo>
                  <a:cubicBezTo>
                    <a:pt x="16800" y="1246"/>
                    <a:pt x="16800" y="1246"/>
                    <a:pt x="16800" y="1246"/>
                  </a:cubicBezTo>
                  <a:cubicBezTo>
                    <a:pt x="17400" y="415"/>
                    <a:pt x="18000" y="0"/>
                    <a:pt x="19200" y="0"/>
                  </a:cubicBezTo>
                  <a:cubicBezTo>
                    <a:pt x="21000" y="0"/>
                    <a:pt x="21600" y="1246"/>
                    <a:pt x="21600" y="2077"/>
                  </a:cubicBezTo>
                  <a:cubicBezTo>
                    <a:pt x="21600" y="2492"/>
                    <a:pt x="21600" y="2908"/>
                    <a:pt x="21000" y="2908"/>
                  </a:cubicBezTo>
                  <a:cubicBezTo>
                    <a:pt x="12600" y="10800"/>
                    <a:pt x="12600" y="10800"/>
                    <a:pt x="12600" y="10800"/>
                  </a:cubicBezTo>
                  <a:cubicBezTo>
                    <a:pt x="15600" y="13708"/>
                    <a:pt x="18600" y="16200"/>
                    <a:pt x="21600" y="19108"/>
                  </a:cubicBezTo>
                  <a:cubicBezTo>
                    <a:pt x="21600" y="19108"/>
                    <a:pt x="21600" y="19523"/>
                    <a:pt x="21600" y="19938"/>
                  </a:cubicBezTo>
                  <a:cubicBezTo>
                    <a:pt x="21600" y="20769"/>
                    <a:pt x="21000" y="21600"/>
                    <a:pt x="19200" y="21600"/>
                  </a:cubicBezTo>
                  <a:cubicBezTo>
                    <a:pt x="18000" y="21600"/>
                    <a:pt x="17400" y="21185"/>
                    <a:pt x="16800" y="20769"/>
                  </a:cubicBezTo>
                  <a:cubicBezTo>
                    <a:pt x="13800" y="17862"/>
                    <a:pt x="11400" y="15369"/>
                    <a:pt x="8400" y="12462"/>
                  </a:cubicBezTo>
                  <a:cubicBezTo>
                    <a:pt x="4800" y="12462"/>
                    <a:pt x="4800" y="12462"/>
                    <a:pt x="4800" y="12462"/>
                  </a:cubicBezTo>
                  <a:cubicBezTo>
                    <a:pt x="4800" y="19938"/>
                    <a:pt x="4800" y="19938"/>
                    <a:pt x="4800" y="19938"/>
                  </a:cubicBezTo>
                  <a:cubicBezTo>
                    <a:pt x="4800" y="20769"/>
                    <a:pt x="3600" y="21600"/>
                    <a:pt x="2400" y="21600"/>
                  </a:cubicBezTo>
                  <a:cubicBezTo>
                    <a:pt x="1200" y="21600"/>
                    <a:pt x="0" y="20769"/>
                    <a:pt x="0" y="19938"/>
                  </a:cubicBezTo>
                  <a:cubicBezTo>
                    <a:pt x="0" y="2077"/>
                    <a:pt x="0" y="2077"/>
                    <a:pt x="0" y="2077"/>
                  </a:cubicBezTo>
                  <a:cubicBezTo>
                    <a:pt x="0" y="831"/>
                    <a:pt x="1200" y="415"/>
                    <a:pt x="2400" y="415"/>
                  </a:cubicBezTo>
                  <a:cubicBezTo>
                    <a:pt x="3600" y="415"/>
                    <a:pt x="4800" y="831"/>
                    <a:pt x="4800" y="2077"/>
                  </a:cubicBezTo>
                  <a:lnTo>
                    <a:pt x="4800" y="9138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9" name="Google Shape;117;p124">
              <a:extLst>
                <a:ext uri="{FF2B5EF4-FFF2-40B4-BE49-F238E27FC236}">
                  <a16:creationId xmlns:a16="http://schemas.microsoft.com/office/drawing/2014/main" id="{581F9FEB-B7D1-184B-A0DF-90074C11DDFB}"/>
                </a:ext>
              </a:extLst>
            </p:cNvPr>
            <p:cNvSpPr/>
            <p:nvPr/>
          </p:nvSpPr>
          <p:spPr>
            <a:xfrm>
              <a:off x="1556973" y="404693"/>
              <a:ext cx="105022" cy="14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91" y="21600"/>
                  </a:moveTo>
                  <a:cubicBezTo>
                    <a:pt x="18586" y="21600"/>
                    <a:pt x="17581" y="21185"/>
                    <a:pt x="17079" y="20769"/>
                  </a:cubicBezTo>
                  <a:cubicBezTo>
                    <a:pt x="16577" y="20354"/>
                    <a:pt x="16074" y="19938"/>
                    <a:pt x="16074" y="19523"/>
                  </a:cubicBezTo>
                  <a:cubicBezTo>
                    <a:pt x="14065" y="21185"/>
                    <a:pt x="11051" y="21600"/>
                    <a:pt x="9042" y="21600"/>
                  </a:cubicBezTo>
                  <a:cubicBezTo>
                    <a:pt x="2512" y="21600"/>
                    <a:pt x="0" y="19108"/>
                    <a:pt x="0" y="15369"/>
                  </a:cubicBezTo>
                  <a:cubicBezTo>
                    <a:pt x="0" y="15369"/>
                    <a:pt x="0" y="15369"/>
                    <a:pt x="0" y="15369"/>
                  </a:cubicBezTo>
                  <a:cubicBezTo>
                    <a:pt x="0" y="11631"/>
                    <a:pt x="3014" y="9138"/>
                    <a:pt x="9544" y="9138"/>
                  </a:cubicBezTo>
                  <a:cubicBezTo>
                    <a:pt x="15070" y="9138"/>
                    <a:pt x="15070" y="9138"/>
                    <a:pt x="15070" y="9138"/>
                  </a:cubicBezTo>
                  <a:cubicBezTo>
                    <a:pt x="15070" y="8308"/>
                    <a:pt x="15070" y="8308"/>
                    <a:pt x="15070" y="8308"/>
                  </a:cubicBezTo>
                  <a:cubicBezTo>
                    <a:pt x="15070" y="4985"/>
                    <a:pt x="14065" y="3323"/>
                    <a:pt x="10047" y="3323"/>
                  </a:cubicBezTo>
                  <a:cubicBezTo>
                    <a:pt x="7535" y="3323"/>
                    <a:pt x="6028" y="3738"/>
                    <a:pt x="4521" y="4154"/>
                  </a:cubicBezTo>
                  <a:cubicBezTo>
                    <a:pt x="4521" y="4569"/>
                    <a:pt x="4019" y="4569"/>
                    <a:pt x="3516" y="4569"/>
                  </a:cubicBezTo>
                  <a:cubicBezTo>
                    <a:pt x="2512" y="4569"/>
                    <a:pt x="2009" y="3738"/>
                    <a:pt x="2009" y="2908"/>
                  </a:cubicBezTo>
                  <a:cubicBezTo>
                    <a:pt x="2009" y="2492"/>
                    <a:pt x="2009" y="2077"/>
                    <a:pt x="3014" y="1662"/>
                  </a:cubicBezTo>
                  <a:cubicBezTo>
                    <a:pt x="4521" y="415"/>
                    <a:pt x="7535" y="0"/>
                    <a:pt x="10047" y="0"/>
                  </a:cubicBezTo>
                  <a:cubicBezTo>
                    <a:pt x="17581" y="0"/>
                    <a:pt x="19591" y="2908"/>
                    <a:pt x="19591" y="8308"/>
                  </a:cubicBezTo>
                  <a:cubicBezTo>
                    <a:pt x="19591" y="16200"/>
                    <a:pt x="19591" y="16200"/>
                    <a:pt x="19591" y="16200"/>
                  </a:cubicBezTo>
                  <a:cubicBezTo>
                    <a:pt x="19591" y="17862"/>
                    <a:pt x="20093" y="18277"/>
                    <a:pt x="21098" y="18692"/>
                  </a:cubicBezTo>
                  <a:cubicBezTo>
                    <a:pt x="21600" y="19108"/>
                    <a:pt x="21600" y="19523"/>
                    <a:pt x="21600" y="19938"/>
                  </a:cubicBezTo>
                  <a:cubicBezTo>
                    <a:pt x="21600" y="21185"/>
                    <a:pt x="20595" y="21600"/>
                    <a:pt x="19591" y="21600"/>
                  </a:cubicBezTo>
                  <a:close/>
                  <a:moveTo>
                    <a:pt x="15070" y="12046"/>
                  </a:moveTo>
                  <a:cubicBezTo>
                    <a:pt x="9544" y="12046"/>
                    <a:pt x="9544" y="12046"/>
                    <a:pt x="9544" y="12046"/>
                  </a:cubicBezTo>
                  <a:cubicBezTo>
                    <a:pt x="5526" y="12046"/>
                    <a:pt x="4521" y="13708"/>
                    <a:pt x="4521" y="15369"/>
                  </a:cubicBezTo>
                  <a:cubicBezTo>
                    <a:pt x="4521" y="15785"/>
                    <a:pt x="4521" y="15785"/>
                    <a:pt x="4521" y="15785"/>
                  </a:cubicBezTo>
                  <a:cubicBezTo>
                    <a:pt x="4521" y="17446"/>
                    <a:pt x="5526" y="18692"/>
                    <a:pt x="9544" y="18692"/>
                  </a:cubicBezTo>
                  <a:cubicBezTo>
                    <a:pt x="13060" y="18692"/>
                    <a:pt x="15070" y="17446"/>
                    <a:pt x="15070" y="14538"/>
                  </a:cubicBezTo>
                  <a:lnTo>
                    <a:pt x="15070" y="1204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0" name="Google Shape;118;p124">
              <a:extLst>
                <a:ext uri="{FF2B5EF4-FFF2-40B4-BE49-F238E27FC236}">
                  <a16:creationId xmlns:a16="http://schemas.microsoft.com/office/drawing/2014/main" id="{F2399F4C-4F94-2B47-A671-89342C6B099B}"/>
                </a:ext>
              </a:extLst>
            </p:cNvPr>
            <p:cNvSpPr/>
            <p:nvPr/>
          </p:nvSpPr>
          <p:spPr>
            <a:xfrm>
              <a:off x="1683665" y="406585"/>
              <a:ext cx="88352" cy="14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6"/>
                  </a:moveTo>
                  <a:cubicBezTo>
                    <a:pt x="21600" y="20753"/>
                    <a:pt x="20400" y="21600"/>
                    <a:pt x="18600" y="21600"/>
                  </a:cubicBezTo>
                  <a:cubicBezTo>
                    <a:pt x="17400" y="21600"/>
                    <a:pt x="16200" y="20753"/>
                    <a:pt x="16200" y="19906"/>
                  </a:cubicBezTo>
                  <a:cubicBezTo>
                    <a:pt x="16200" y="12706"/>
                    <a:pt x="16200" y="12706"/>
                    <a:pt x="16200" y="12706"/>
                  </a:cubicBezTo>
                  <a:cubicBezTo>
                    <a:pt x="11400" y="12706"/>
                    <a:pt x="11400" y="12706"/>
                    <a:pt x="11400" y="12706"/>
                  </a:cubicBezTo>
                  <a:cubicBezTo>
                    <a:pt x="9000" y="15247"/>
                    <a:pt x="7200" y="18212"/>
                    <a:pt x="5400" y="20753"/>
                  </a:cubicBezTo>
                  <a:cubicBezTo>
                    <a:pt x="4800" y="21600"/>
                    <a:pt x="3600" y="21600"/>
                    <a:pt x="3000" y="21600"/>
                  </a:cubicBezTo>
                  <a:cubicBezTo>
                    <a:pt x="1200" y="21600"/>
                    <a:pt x="0" y="21176"/>
                    <a:pt x="0" y="19906"/>
                  </a:cubicBezTo>
                  <a:cubicBezTo>
                    <a:pt x="0" y="19482"/>
                    <a:pt x="600" y="19482"/>
                    <a:pt x="600" y="18635"/>
                  </a:cubicBezTo>
                  <a:cubicBezTo>
                    <a:pt x="2400" y="16518"/>
                    <a:pt x="4200" y="14400"/>
                    <a:pt x="6000" y="12282"/>
                  </a:cubicBezTo>
                  <a:cubicBezTo>
                    <a:pt x="2400" y="11435"/>
                    <a:pt x="600" y="9318"/>
                    <a:pt x="600" y="6776"/>
                  </a:cubicBezTo>
                  <a:cubicBezTo>
                    <a:pt x="600" y="5506"/>
                    <a:pt x="600" y="5506"/>
                    <a:pt x="600" y="5506"/>
                  </a:cubicBezTo>
                  <a:cubicBezTo>
                    <a:pt x="600" y="2541"/>
                    <a:pt x="3600" y="0"/>
                    <a:pt x="10800" y="0"/>
                  </a:cubicBezTo>
                  <a:cubicBezTo>
                    <a:pt x="18600" y="0"/>
                    <a:pt x="18600" y="0"/>
                    <a:pt x="18600" y="0"/>
                  </a:cubicBezTo>
                  <a:cubicBezTo>
                    <a:pt x="20400" y="0"/>
                    <a:pt x="21600" y="847"/>
                    <a:pt x="21600" y="1694"/>
                  </a:cubicBezTo>
                  <a:lnTo>
                    <a:pt x="21600" y="19906"/>
                  </a:lnTo>
                  <a:close/>
                  <a:moveTo>
                    <a:pt x="16200" y="9741"/>
                  </a:moveTo>
                  <a:cubicBezTo>
                    <a:pt x="16200" y="2965"/>
                    <a:pt x="16200" y="2965"/>
                    <a:pt x="16200" y="2965"/>
                  </a:cubicBezTo>
                  <a:cubicBezTo>
                    <a:pt x="10800" y="2965"/>
                    <a:pt x="10800" y="2965"/>
                    <a:pt x="10800" y="2965"/>
                  </a:cubicBezTo>
                  <a:cubicBezTo>
                    <a:pt x="6600" y="2965"/>
                    <a:pt x="6000" y="4659"/>
                    <a:pt x="6000" y="5929"/>
                  </a:cubicBezTo>
                  <a:cubicBezTo>
                    <a:pt x="6000" y="6776"/>
                    <a:pt x="6000" y="6776"/>
                    <a:pt x="6000" y="6776"/>
                  </a:cubicBezTo>
                  <a:cubicBezTo>
                    <a:pt x="6000" y="8047"/>
                    <a:pt x="7200" y="9741"/>
                    <a:pt x="10800" y="9741"/>
                  </a:cubicBezTo>
                  <a:lnTo>
                    <a:pt x="16200" y="9741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1" name="Google Shape;119;p124">
              <a:extLst>
                <a:ext uri="{FF2B5EF4-FFF2-40B4-BE49-F238E27FC236}">
                  <a16:creationId xmlns:a16="http://schemas.microsoft.com/office/drawing/2014/main" id="{03CE81BA-BEAE-D148-A4B4-861A99896B94}"/>
                </a:ext>
              </a:extLst>
            </p:cNvPr>
            <p:cNvSpPr/>
            <p:nvPr/>
          </p:nvSpPr>
          <p:spPr>
            <a:xfrm>
              <a:off x="1882038" y="406585"/>
              <a:ext cx="98353" cy="14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20" y="19906"/>
                  </a:moveTo>
                  <a:cubicBezTo>
                    <a:pt x="4320" y="20753"/>
                    <a:pt x="3780" y="21600"/>
                    <a:pt x="2160" y="21600"/>
                  </a:cubicBezTo>
                  <a:cubicBezTo>
                    <a:pt x="540" y="21600"/>
                    <a:pt x="0" y="20753"/>
                    <a:pt x="0" y="19906"/>
                  </a:cubicBezTo>
                  <a:cubicBezTo>
                    <a:pt x="0" y="1694"/>
                    <a:pt x="0" y="1694"/>
                    <a:pt x="0" y="1694"/>
                  </a:cubicBezTo>
                  <a:cubicBezTo>
                    <a:pt x="0" y="424"/>
                    <a:pt x="1080" y="0"/>
                    <a:pt x="2160" y="0"/>
                  </a:cubicBezTo>
                  <a:cubicBezTo>
                    <a:pt x="3780" y="0"/>
                    <a:pt x="4320" y="424"/>
                    <a:pt x="4320" y="1694"/>
                  </a:cubicBezTo>
                  <a:cubicBezTo>
                    <a:pt x="4320" y="13553"/>
                    <a:pt x="4320" y="13553"/>
                    <a:pt x="4320" y="13553"/>
                  </a:cubicBezTo>
                  <a:cubicBezTo>
                    <a:pt x="16740" y="2965"/>
                    <a:pt x="16740" y="2965"/>
                    <a:pt x="16740" y="2965"/>
                  </a:cubicBezTo>
                  <a:cubicBezTo>
                    <a:pt x="16740" y="1694"/>
                    <a:pt x="16740" y="1694"/>
                    <a:pt x="16740" y="1694"/>
                  </a:cubicBezTo>
                  <a:cubicBezTo>
                    <a:pt x="16740" y="424"/>
                    <a:pt x="17820" y="0"/>
                    <a:pt x="19440" y="0"/>
                  </a:cubicBezTo>
                  <a:cubicBezTo>
                    <a:pt x="20520" y="0"/>
                    <a:pt x="21600" y="424"/>
                    <a:pt x="21600" y="1694"/>
                  </a:cubicBezTo>
                  <a:cubicBezTo>
                    <a:pt x="21600" y="19906"/>
                    <a:pt x="21600" y="19906"/>
                    <a:pt x="21600" y="19906"/>
                  </a:cubicBezTo>
                  <a:cubicBezTo>
                    <a:pt x="21600" y="20753"/>
                    <a:pt x="20520" y="21600"/>
                    <a:pt x="19440" y="21600"/>
                  </a:cubicBezTo>
                  <a:cubicBezTo>
                    <a:pt x="17820" y="21600"/>
                    <a:pt x="16740" y="20753"/>
                    <a:pt x="16740" y="19906"/>
                  </a:cubicBezTo>
                  <a:cubicBezTo>
                    <a:pt x="16740" y="7624"/>
                    <a:pt x="16740" y="7624"/>
                    <a:pt x="16740" y="7624"/>
                  </a:cubicBezTo>
                  <a:cubicBezTo>
                    <a:pt x="4320" y="18635"/>
                    <a:pt x="4320" y="18635"/>
                    <a:pt x="4320" y="18635"/>
                  </a:cubicBezTo>
                  <a:lnTo>
                    <a:pt x="4320" y="1990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2" name="Google Shape;120;p124">
              <a:extLst>
                <a:ext uri="{FF2B5EF4-FFF2-40B4-BE49-F238E27FC236}">
                  <a16:creationId xmlns:a16="http://schemas.microsoft.com/office/drawing/2014/main" id="{C8442C70-6407-2F44-AA2E-B6D738DBE304}"/>
                </a:ext>
              </a:extLst>
            </p:cNvPr>
            <p:cNvSpPr/>
            <p:nvPr/>
          </p:nvSpPr>
          <p:spPr>
            <a:xfrm>
              <a:off x="2017063" y="404693"/>
              <a:ext cx="93352" cy="14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38"/>
                  </a:moveTo>
                  <a:cubicBezTo>
                    <a:pt x="21600" y="20769"/>
                    <a:pt x="20463" y="21600"/>
                    <a:pt x="18758" y="21600"/>
                  </a:cubicBezTo>
                  <a:cubicBezTo>
                    <a:pt x="17621" y="21600"/>
                    <a:pt x="16484" y="20769"/>
                    <a:pt x="16484" y="19938"/>
                  </a:cubicBezTo>
                  <a:cubicBezTo>
                    <a:pt x="16484" y="12046"/>
                    <a:pt x="16484" y="12046"/>
                    <a:pt x="16484" y="12046"/>
                  </a:cubicBezTo>
                  <a:cubicBezTo>
                    <a:pt x="5116" y="12046"/>
                    <a:pt x="5116" y="12046"/>
                    <a:pt x="5116" y="12046"/>
                  </a:cubicBezTo>
                  <a:cubicBezTo>
                    <a:pt x="5116" y="19938"/>
                    <a:pt x="5116" y="19938"/>
                    <a:pt x="5116" y="19938"/>
                  </a:cubicBezTo>
                  <a:cubicBezTo>
                    <a:pt x="5116" y="20769"/>
                    <a:pt x="3979" y="21600"/>
                    <a:pt x="2842" y="21600"/>
                  </a:cubicBezTo>
                  <a:cubicBezTo>
                    <a:pt x="1137" y="21600"/>
                    <a:pt x="0" y="20769"/>
                    <a:pt x="0" y="19938"/>
                  </a:cubicBezTo>
                  <a:cubicBezTo>
                    <a:pt x="0" y="2077"/>
                    <a:pt x="0" y="2077"/>
                    <a:pt x="0" y="2077"/>
                  </a:cubicBezTo>
                  <a:cubicBezTo>
                    <a:pt x="0" y="831"/>
                    <a:pt x="1137" y="0"/>
                    <a:pt x="2842" y="0"/>
                  </a:cubicBezTo>
                  <a:cubicBezTo>
                    <a:pt x="3979" y="0"/>
                    <a:pt x="5116" y="831"/>
                    <a:pt x="5116" y="2077"/>
                  </a:cubicBezTo>
                  <a:cubicBezTo>
                    <a:pt x="5116" y="8723"/>
                    <a:pt x="5116" y="8723"/>
                    <a:pt x="5116" y="8723"/>
                  </a:cubicBezTo>
                  <a:cubicBezTo>
                    <a:pt x="16484" y="8723"/>
                    <a:pt x="16484" y="8723"/>
                    <a:pt x="16484" y="8723"/>
                  </a:cubicBezTo>
                  <a:cubicBezTo>
                    <a:pt x="16484" y="2077"/>
                    <a:pt x="16484" y="2077"/>
                    <a:pt x="16484" y="2077"/>
                  </a:cubicBezTo>
                  <a:cubicBezTo>
                    <a:pt x="16484" y="831"/>
                    <a:pt x="17621" y="0"/>
                    <a:pt x="18758" y="0"/>
                  </a:cubicBezTo>
                  <a:cubicBezTo>
                    <a:pt x="20463" y="0"/>
                    <a:pt x="21600" y="831"/>
                    <a:pt x="21600" y="2077"/>
                  </a:cubicBezTo>
                  <a:lnTo>
                    <a:pt x="21600" y="19938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3" name="Google Shape;121;p124">
              <a:extLst>
                <a:ext uri="{FF2B5EF4-FFF2-40B4-BE49-F238E27FC236}">
                  <a16:creationId xmlns:a16="http://schemas.microsoft.com/office/drawing/2014/main" id="{F516B19F-B852-514B-9890-C9399761453E}"/>
                </a:ext>
              </a:extLst>
            </p:cNvPr>
            <p:cNvSpPr/>
            <p:nvPr/>
          </p:nvSpPr>
          <p:spPr>
            <a:xfrm>
              <a:off x="2147089" y="406585"/>
              <a:ext cx="96686" cy="14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20" y="19906"/>
                  </a:moveTo>
                  <a:cubicBezTo>
                    <a:pt x="4320" y="20753"/>
                    <a:pt x="3780" y="21600"/>
                    <a:pt x="2160" y="21600"/>
                  </a:cubicBezTo>
                  <a:cubicBezTo>
                    <a:pt x="540" y="21600"/>
                    <a:pt x="0" y="20753"/>
                    <a:pt x="0" y="19906"/>
                  </a:cubicBezTo>
                  <a:cubicBezTo>
                    <a:pt x="0" y="1694"/>
                    <a:pt x="0" y="1694"/>
                    <a:pt x="0" y="1694"/>
                  </a:cubicBezTo>
                  <a:cubicBezTo>
                    <a:pt x="0" y="424"/>
                    <a:pt x="1080" y="0"/>
                    <a:pt x="2160" y="0"/>
                  </a:cubicBezTo>
                  <a:cubicBezTo>
                    <a:pt x="3780" y="0"/>
                    <a:pt x="4320" y="424"/>
                    <a:pt x="4320" y="1694"/>
                  </a:cubicBezTo>
                  <a:cubicBezTo>
                    <a:pt x="4320" y="13553"/>
                    <a:pt x="4320" y="13553"/>
                    <a:pt x="4320" y="13553"/>
                  </a:cubicBezTo>
                  <a:cubicBezTo>
                    <a:pt x="16740" y="2965"/>
                    <a:pt x="16740" y="2965"/>
                    <a:pt x="16740" y="2965"/>
                  </a:cubicBezTo>
                  <a:cubicBezTo>
                    <a:pt x="16740" y="1694"/>
                    <a:pt x="16740" y="1694"/>
                    <a:pt x="16740" y="1694"/>
                  </a:cubicBezTo>
                  <a:cubicBezTo>
                    <a:pt x="16740" y="424"/>
                    <a:pt x="17820" y="0"/>
                    <a:pt x="19440" y="0"/>
                  </a:cubicBezTo>
                  <a:cubicBezTo>
                    <a:pt x="20520" y="0"/>
                    <a:pt x="21600" y="424"/>
                    <a:pt x="21600" y="1694"/>
                  </a:cubicBezTo>
                  <a:cubicBezTo>
                    <a:pt x="21600" y="19906"/>
                    <a:pt x="21600" y="19906"/>
                    <a:pt x="21600" y="19906"/>
                  </a:cubicBezTo>
                  <a:cubicBezTo>
                    <a:pt x="21600" y="20753"/>
                    <a:pt x="20520" y="21600"/>
                    <a:pt x="19440" y="21600"/>
                  </a:cubicBezTo>
                  <a:cubicBezTo>
                    <a:pt x="17820" y="21600"/>
                    <a:pt x="16740" y="20753"/>
                    <a:pt x="16740" y="19906"/>
                  </a:cubicBezTo>
                  <a:cubicBezTo>
                    <a:pt x="16740" y="7624"/>
                    <a:pt x="16740" y="7624"/>
                    <a:pt x="16740" y="7624"/>
                  </a:cubicBezTo>
                  <a:cubicBezTo>
                    <a:pt x="4320" y="18635"/>
                    <a:pt x="4320" y="18635"/>
                    <a:pt x="4320" y="18635"/>
                  </a:cubicBezTo>
                  <a:lnTo>
                    <a:pt x="4320" y="1990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4" name="Google Shape;122;p124">
              <a:extLst>
                <a:ext uri="{FF2B5EF4-FFF2-40B4-BE49-F238E27FC236}">
                  <a16:creationId xmlns:a16="http://schemas.microsoft.com/office/drawing/2014/main" id="{0452651E-5250-B540-83D9-8BDEAA7E070E}"/>
                </a:ext>
              </a:extLst>
            </p:cNvPr>
            <p:cNvSpPr/>
            <p:nvPr/>
          </p:nvSpPr>
          <p:spPr>
            <a:xfrm>
              <a:off x="2280448" y="406585"/>
              <a:ext cx="118359" cy="18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0" y="16442"/>
                  </a:moveTo>
                  <a:cubicBezTo>
                    <a:pt x="1800" y="16442"/>
                    <a:pt x="1800" y="16442"/>
                    <a:pt x="1800" y="16442"/>
                  </a:cubicBezTo>
                  <a:cubicBezTo>
                    <a:pt x="900" y="16442"/>
                    <a:pt x="0" y="15797"/>
                    <a:pt x="0" y="15152"/>
                  </a:cubicBezTo>
                  <a:cubicBezTo>
                    <a:pt x="0" y="1290"/>
                    <a:pt x="0" y="1290"/>
                    <a:pt x="0" y="1290"/>
                  </a:cubicBezTo>
                  <a:cubicBezTo>
                    <a:pt x="0" y="322"/>
                    <a:pt x="900" y="0"/>
                    <a:pt x="2250" y="0"/>
                  </a:cubicBezTo>
                  <a:cubicBezTo>
                    <a:pt x="3150" y="0"/>
                    <a:pt x="4050" y="322"/>
                    <a:pt x="4050" y="1290"/>
                  </a:cubicBezTo>
                  <a:cubicBezTo>
                    <a:pt x="4050" y="13863"/>
                    <a:pt x="4050" y="13863"/>
                    <a:pt x="4050" y="13863"/>
                  </a:cubicBezTo>
                  <a:cubicBezTo>
                    <a:pt x="13500" y="13863"/>
                    <a:pt x="13500" y="13863"/>
                    <a:pt x="13500" y="13863"/>
                  </a:cubicBezTo>
                  <a:cubicBezTo>
                    <a:pt x="13500" y="1290"/>
                    <a:pt x="13500" y="1290"/>
                    <a:pt x="13500" y="1290"/>
                  </a:cubicBezTo>
                  <a:cubicBezTo>
                    <a:pt x="13500" y="322"/>
                    <a:pt x="14400" y="0"/>
                    <a:pt x="15750" y="0"/>
                  </a:cubicBezTo>
                  <a:cubicBezTo>
                    <a:pt x="16650" y="0"/>
                    <a:pt x="17550" y="322"/>
                    <a:pt x="17550" y="1290"/>
                  </a:cubicBezTo>
                  <a:cubicBezTo>
                    <a:pt x="17550" y="13863"/>
                    <a:pt x="17550" y="13863"/>
                    <a:pt x="17550" y="13863"/>
                  </a:cubicBezTo>
                  <a:cubicBezTo>
                    <a:pt x="19800" y="13863"/>
                    <a:pt x="19800" y="13863"/>
                    <a:pt x="19800" y="13863"/>
                  </a:cubicBezTo>
                  <a:cubicBezTo>
                    <a:pt x="20700" y="13863"/>
                    <a:pt x="21600" y="14185"/>
                    <a:pt x="21600" y="14830"/>
                  </a:cubicBezTo>
                  <a:cubicBezTo>
                    <a:pt x="21600" y="20310"/>
                    <a:pt x="21600" y="20310"/>
                    <a:pt x="21600" y="20310"/>
                  </a:cubicBezTo>
                  <a:cubicBezTo>
                    <a:pt x="21600" y="20955"/>
                    <a:pt x="20700" y="21600"/>
                    <a:pt x="19800" y="21600"/>
                  </a:cubicBezTo>
                  <a:cubicBezTo>
                    <a:pt x="18450" y="21600"/>
                    <a:pt x="18000" y="20955"/>
                    <a:pt x="18000" y="20310"/>
                  </a:cubicBezTo>
                  <a:lnTo>
                    <a:pt x="18000" y="16442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5" name="Google Shape;123;p124">
              <a:extLst>
                <a:ext uri="{FF2B5EF4-FFF2-40B4-BE49-F238E27FC236}">
                  <a16:creationId xmlns:a16="http://schemas.microsoft.com/office/drawing/2014/main" id="{ECA3C83E-9590-EB42-865D-1381A1A033B7}"/>
                </a:ext>
              </a:extLst>
            </p:cNvPr>
            <p:cNvSpPr/>
            <p:nvPr/>
          </p:nvSpPr>
          <p:spPr>
            <a:xfrm>
              <a:off x="2420476" y="406585"/>
              <a:ext cx="96687" cy="14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60" y="19906"/>
                  </a:moveTo>
                  <a:cubicBezTo>
                    <a:pt x="4860" y="20753"/>
                    <a:pt x="3780" y="21600"/>
                    <a:pt x="2160" y="21600"/>
                  </a:cubicBezTo>
                  <a:cubicBezTo>
                    <a:pt x="540" y="21600"/>
                    <a:pt x="0" y="20753"/>
                    <a:pt x="0" y="19906"/>
                  </a:cubicBezTo>
                  <a:cubicBezTo>
                    <a:pt x="0" y="1694"/>
                    <a:pt x="0" y="1694"/>
                    <a:pt x="0" y="1694"/>
                  </a:cubicBezTo>
                  <a:cubicBezTo>
                    <a:pt x="0" y="424"/>
                    <a:pt x="1080" y="0"/>
                    <a:pt x="2160" y="0"/>
                  </a:cubicBezTo>
                  <a:cubicBezTo>
                    <a:pt x="3780" y="0"/>
                    <a:pt x="4860" y="424"/>
                    <a:pt x="4860" y="1694"/>
                  </a:cubicBezTo>
                  <a:cubicBezTo>
                    <a:pt x="4860" y="13553"/>
                    <a:pt x="4860" y="13553"/>
                    <a:pt x="4860" y="13553"/>
                  </a:cubicBezTo>
                  <a:cubicBezTo>
                    <a:pt x="16740" y="2965"/>
                    <a:pt x="16740" y="2965"/>
                    <a:pt x="16740" y="2965"/>
                  </a:cubicBezTo>
                  <a:cubicBezTo>
                    <a:pt x="16740" y="1694"/>
                    <a:pt x="16740" y="1694"/>
                    <a:pt x="16740" y="1694"/>
                  </a:cubicBezTo>
                  <a:cubicBezTo>
                    <a:pt x="16740" y="424"/>
                    <a:pt x="17820" y="0"/>
                    <a:pt x="19440" y="0"/>
                  </a:cubicBezTo>
                  <a:cubicBezTo>
                    <a:pt x="20520" y="0"/>
                    <a:pt x="21600" y="424"/>
                    <a:pt x="21600" y="1694"/>
                  </a:cubicBezTo>
                  <a:cubicBezTo>
                    <a:pt x="21600" y="19906"/>
                    <a:pt x="21600" y="19906"/>
                    <a:pt x="21600" y="19906"/>
                  </a:cubicBezTo>
                  <a:cubicBezTo>
                    <a:pt x="21600" y="20753"/>
                    <a:pt x="20520" y="21600"/>
                    <a:pt x="19440" y="21600"/>
                  </a:cubicBezTo>
                  <a:cubicBezTo>
                    <a:pt x="17820" y="21600"/>
                    <a:pt x="16740" y="20753"/>
                    <a:pt x="16740" y="19906"/>
                  </a:cubicBezTo>
                  <a:cubicBezTo>
                    <a:pt x="16740" y="7624"/>
                    <a:pt x="16740" y="7624"/>
                    <a:pt x="16740" y="7624"/>
                  </a:cubicBezTo>
                  <a:cubicBezTo>
                    <a:pt x="4860" y="18635"/>
                    <a:pt x="4860" y="18635"/>
                    <a:pt x="4860" y="18635"/>
                  </a:cubicBezTo>
                  <a:lnTo>
                    <a:pt x="4860" y="1990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6" name="Google Shape;124;p124">
              <a:extLst>
                <a:ext uri="{FF2B5EF4-FFF2-40B4-BE49-F238E27FC236}">
                  <a16:creationId xmlns:a16="http://schemas.microsoft.com/office/drawing/2014/main" id="{A23E6509-A0BB-3F4B-A77F-38A7088CA467}"/>
                </a:ext>
              </a:extLst>
            </p:cNvPr>
            <p:cNvSpPr/>
            <p:nvPr/>
          </p:nvSpPr>
          <p:spPr>
            <a:xfrm>
              <a:off x="2547168" y="404693"/>
              <a:ext cx="105022" cy="14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88" y="21600"/>
                  </a:moveTo>
                  <a:cubicBezTo>
                    <a:pt x="18586" y="21600"/>
                    <a:pt x="17079" y="21185"/>
                    <a:pt x="16577" y="20769"/>
                  </a:cubicBezTo>
                  <a:cubicBezTo>
                    <a:pt x="16074" y="20354"/>
                    <a:pt x="16074" y="19938"/>
                    <a:pt x="15572" y="19523"/>
                  </a:cubicBezTo>
                  <a:cubicBezTo>
                    <a:pt x="14065" y="21185"/>
                    <a:pt x="11051" y="21600"/>
                    <a:pt x="8540" y="21600"/>
                  </a:cubicBezTo>
                  <a:cubicBezTo>
                    <a:pt x="2512" y="21600"/>
                    <a:pt x="0" y="19108"/>
                    <a:pt x="0" y="15369"/>
                  </a:cubicBezTo>
                  <a:cubicBezTo>
                    <a:pt x="0" y="15369"/>
                    <a:pt x="0" y="15369"/>
                    <a:pt x="0" y="15369"/>
                  </a:cubicBezTo>
                  <a:cubicBezTo>
                    <a:pt x="0" y="11631"/>
                    <a:pt x="2512" y="9138"/>
                    <a:pt x="9042" y="9138"/>
                  </a:cubicBezTo>
                  <a:cubicBezTo>
                    <a:pt x="15070" y="9138"/>
                    <a:pt x="15070" y="9138"/>
                    <a:pt x="15070" y="9138"/>
                  </a:cubicBezTo>
                  <a:cubicBezTo>
                    <a:pt x="15070" y="8308"/>
                    <a:pt x="15070" y="8308"/>
                    <a:pt x="15070" y="8308"/>
                  </a:cubicBezTo>
                  <a:cubicBezTo>
                    <a:pt x="15070" y="4985"/>
                    <a:pt x="14065" y="3323"/>
                    <a:pt x="9544" y="3323"/>
                  </a:cubicBezTo>
                  <a:cubicBezTo>
                    <a:pt x="7535" y="3323"/>
                    <a:pt x="6028" y="3738"/>
                    <a:pt x="4521" y="4154"/>
                  </a:cubicBezTo>
                  <a:cubicBezTo>
                    <a:pt x="4019" y="4569"/>
                    <a:pt x="4019" y="4569"/>
                    <a:pt x="3516" y="4569"/>
                  </a:cubicBezTo>
                  <a:cubicBezTo>
                    <a:pt x="2512" y="4569"/>
                    <a:pt x="1507" y="3738"/>
                    <a:pt x="1507" y="2908"/>
                  </a:cubicBezTo>
                  <a:cubicBezTo>
                    <a:pt x="1507" y="2492"/>
                    <a:pt x="2009" y="2077"/>
                    <a:pt x="2512" y="1662"/>
                  </a:cubicBezTo>
                  <a:cubicBezTo>
                    <a:pt x="4521" y="415"/>
                    <a:pt x="7033" y="0"/>
                    <a:pt x="10047" y="0"/>
                  </a:cubicBezTo>
                  <a:cubicBezTo>
                    <a:pt x="17079" y="0"/>
                    <a:pt x="19088" y="2908"/>
                    <a:pt x="19088" y="8308"/>
                  </a:cubicBezTo>
                  <a:cubicBezTo>
                    <a:pt x="19088" y="16200"/>
                    <a:pt x="19088" y="16200"/>
                    <a:pt x="19088" y="16200"/>
                  </a:cubicBezTo>
                  <a:cubicBezTo>
                    <a:pt x="19088" y="17862"/>
                    <a:pt x="19591" y="18277"/>
                    <a:pt x="20595" y="18692"/>
                  </a:cubicBezTo>
                  <a:cubicBezTo>
                    <a:pt x="21098" y="19108"/>
                    <a:pt x="21600" y="19523"/>
                    <a:pt x="21600" y="19938"/>
                  </a:cubicBezTo>
                  <a:cubicBezTo>
                    <a:pt x="21600" y="21185"/>
                    <a:pt x="20595" y="21600"/>
                    <a:pt x="19088" y="21600"/>
                  </a:cubicBezTo>
                  <a:close/>
                  <a:moveTo>
                    <a:pt x="15070" y="12046"/>
                  </a:moveTo>
                  <a:cubicBezTo>
                    <a:pt x="9544" y="12046"/>
                    <a:pt x="9544" y="12046"/>
                    <a:pt x="9544" y="12046"/>
                  </a:cubicBezTo>
                  <a:cubicBezTo>
                    <a:pt x="5526" y="12046"/>
                    <a:pt x="4019" y="13708"/>
                    <a:pt x="4019" y="15369"/>
                  </a:cubicBezTo>
                  <a:cubicBezTo>
                    <a:pt x="4019" y="15785"/>
                    <a:pt x="4019" y="15785"/>
                    <a:pt x="4019" y="15785"/>
                  </a:cubicBezTo>
                  <a:cubicBezTo>
                    <a:pt x="4019" y="17446"/>
                    <a:pt x="5526" y="18692"/>
                    <a:pt x="9544" y="18692"/>
                  </a:cubicBezTo>
                  <a:cubicBezTo>
                    <a:pt x="12558" y="18692"/>
                    <a:pt x="15070" y="17446"/>
                    <a:pt x="15070" y="14538"/>
                  </a:cubicBezTo>
                  <a:lnTo>
                    <a:pt x="15070" y="1204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7" name="Google Shape;125;p124">
              <a:extLst>
                <a:ext uri="{FF2B5EF4-FFF2-40B4-BE49-F238E27FC236}">
                  <a16:creationId xmlns:a16="http://schemas.microsoft.com/office/drawing/2014/main" id="{23C09076-5ABE-6F40-B105-E1D35B7293B2}"/>
                </a:ext>
              </a:extLst>
            </p:cNvPr>
            <p:cNvSpPr/>
            <p:nvPr/>
          </p:nvSpPr>
          <p:spPr>
            <a:xfrm>
              <a:off x="2663858" y="406585"/>
              <a:ext cx="98353" cy="14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0" y="0"/>
                  </a:moveTo>
                  <a:cubicBezTo>
                    <a:pt x="20520" y="0"/>
                    <a:pt x="21600" y="831"/>
                    <a:pt x="21600" y="1662"/>
                  </a:cubicBezTo>
                  <a:cubicBezTo>
                    <a:pt x="21600" y="2492"/>
                    <a:pt x="20520" y="2908"/>
                    <a:pt x="19440" y="2908"/>
                  </a:cubicBezTo>
                  <a:cubicBezTo>
                    <a:pt x="12960" y="2908"/>
                    <a:pt x="12960" y="2908"/>
                    <a:pt x="12960" y="2908"/>
                  </a:cubicBezTo>
                  <a:cubicBezTo>
                    <a:pt x="12960" y="19523"/>
                    <a:pt x="12960" y="19523"/>
                    <a:pt x="12960" y="19523"/>
                  </a:cubicBezTo>
                  <a:cubicBezTo>
                    <a:pt x="12960" y="20769"/>
                    <a:pt x="11880" y="21600"/>
                    <a:pt x="10800" y="21600"/>
                  </a:cubicBezTo>
                  <a:cubicBezTo>
                    <a:pt x="9180" y="21600"/>
                    <a:pt x="8100" y="20769"/>
                    <a:pt x="8100" y="19523"/>
                  </a:cubicBezTo>
                  <a:cubicBezTo>
                    <a:pt x="8100" y="2908"/>
                    <a:pt x="8100" y="2908"/>
                    <a:pt x="8100" y="2908"/>
                  </a:cubicBezTo>
                  <a:cubicBezTo>
                    <a:pt x="1620" y="2908"/>
                    <a:pt x="1620" y="2908"/>
                    <a:pt x="1620" y="2908"/>
                  </a:cubicBezTo>
                  <a:cubicBezTo>
                    <a:pt x="540" y="2908"/>
                    <a:pt x="0" y="2492"/>
                    <a:pt x="0" y="1662"/>
                  </a:cubicBezTo>
                  <a:cubicBezTo>
                    <a:pt x="0" y="831"/>
                    <a:pt x="540" y="0"/>
                    <a:pt x="1620" y="0"/>
                  </a:cubicBezTo>
                  <a:lnTo>
                    <a:pt x="19440" y="0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8" name="Google Shape;126;p124">
              <a:extLst>
                <a:ext uri="{FF2B5EF4-FFF2-40B4-BE49-F238E27FC236}">
                  <a16:creationId xmlns:a16="http://schemas.microsoft.com/office/drawing/2014/main" id="{413F4440-B791-B946-B0C6-F5765C22550D}"/>
                </a:ext>
              </a:extLst>
            </p:cNvPr>
            <p:cNvSpPr/>
            <p:nvPr/>
          </p:nvSpPr>
          <p:spPr>
            <a:xfrm>
              <a:off x="2782214" y="406585"/>
              <a:ext cx="100020" cy="14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41" y="19906"/>
                  </a:moveTo>
                  <a:cubicBezTo>
                    <a:pt x="4741" y="20753"/>
                    <a:pt x="3688" y="21600"/>
                    <a:pt x="2107" y="21600"/>
                  </a:cubicBezTo>
                  <a:cubicBezTo>
                    <a:pt x="1054" y="21600"/>
                    <a:pt x="0" y="20753"/>
                    <a:pt x="0" y="19906"/>
                  </a:cubicBezTo>
                  <a:cubicBezTo>
                    <a:pt x="0" y="1694"/>
                    <a:pt x="0" y="1694"/>
                    <a:pt x="0" y="1694"/>
                  </a:cubicBezTo>
                  <a:cubicBezTo>
                    <a:pt x="0" y="424"/>
                    <a:pt x="1054" y="0"/>
                    <a:pt x="2107" y="0"/>
                  </a:cubicBezTo>
                  <a:cubicBezTo>
                    <a:pt x="3688" y="0"/>
                    <a:pt x="4741" y="424"/>
                    <a:pt x="4741" y="1694"/>
                  </a:cubicBezTo>
                  <a:cubicBezTo>
                    <a:pt x="4741" y="13553"/>
                    <a:pt x="4741" y="13553"/>
                    <a:pt x="4741" y="13553"/>
                  </a:cubicBezTo>
                  <a:cubicBezTo>
                    <a:pt x="16859" y="2965"/>
                    <a:pt x="16859" y="2965"/>
                    <a:pt x="16859" y="2965"/>
                  </a:cubicBezTo>
                  <a:cubicBezTo>
                    <a:pt x="16859" y="1694"/>
                    <a:pt x="16859" y="1694"/>
                    <a:pt x="16859" y="1694"/>
                  </a:cubicBezTo>
                  <a:cubicBezTo>
                    <a:pt x="16859" y="424"/>
                    <a:pt x="17912" y="0"/>
                    <a:pt x="18966" y="0"/>
                  </a:cubicBezTo>
                  <a:cubicBezTo>
                    <a:pt x="20546" y="0"/>
                    <a:pt x="21600" y="424"/>
                    <a:pt x="21600" y="1694"/>
                  </a:cubicBezTo>
                  <a:cubicBezTo>
                    <a:pt x="21600" y="19906"/>
                    <a:pt x="21600" y="19906"/>
                    <a:pt x="21600" y="19906"/>
                  </a:cubicBezTo>
                  <a:cubicBezTo>
                    <a:pt x="21600" y="20753"/>
                    <a:pt x="20546" y="21600"/>
                    <a:pt x="18966" y="21600"/>
                  </a:cubicBezTo>
                  <a:cubicBezTo>
                    <a:pt x="17912" y="21600"/>
                    <a:pt x="16859" y="20753"/>
                    <a:pt x="16859" y="19906"/>
                  </a:cubicBezTo>
                  <a:cubicBezTo>
                    <a:pt x="16859" y="7624"/>
                    <a:pt x="16859" y="7624"/>
                    <a:pt x="16859" y="7624"/>
                  </a:cubicBezTo>
                  <a:cubicBezTo>
                    <a:pt x="4741" y="18635"/>
                    <a:pt x="4741" y="18635"/>
                    <a:pt x="4741" y="18635"/>
                  </a:cubicBezTo>
                  <a:lnTo>
                    <a:pt x="4741" y="1990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9" name="Google Shape;127;p124">
              <a:extLst>
                <a:ext uri="{FF2B5EF4-FFF2-40B4-BE49-F238E27FC236}">
                  <a16:creationId xmlns:a16="http://schemas.microsoft.com/office/drawing/2014/main" id="{B2A89280-FD5C-0640-94AB-9DEC102F2BE5}"/>
                </a:ext>
              </a:extLst>
            </p:cNvPr>
            <p:cNvSpPr/>
            <p:nvPr/>
          </p:nvSpPr>
          <p:spPr>
            <a:xfrm>
              <a:off x="2917241" y="406585"/>
              <a:ext cx="86685" cy="14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00" y="21600"/>
                  </a:moveTo>
                  <a:cubicBezTo>
                    <a:pt x="1200" y="21600"/>
                    <a:pt x="0" y="20753"/>
                    <a:pt x="0" y="19482"/>
                  </a:cubicBezTo>
                  <a:cubicBezTo>
                    <a:pt x="0" y="1694"/>
                    <a:pt x="0" y="1694"/>
                    <a:pt x="0" y="1694"/>
                  </a:cubicBezTo>
                  <a:cubicBezTo>
                    <a:pt x="0" y="847"/>
                    <a:pt x="1200" y="0"/>
                    <a:pt x="3000" y="0"/>
                  </a:cubicBezTo>
                  <a:cubicBezTo>
                    <a:pt x="11400" y="0"/>
                    <a:pt x="11400" y="0"/>
                    <a:pt x="11400" y="0"/>
                  </a:cubicBezTo>
                  <a:cubicBezTo>
                    <a:pt x="18000" y="0"/>
                    <a:pt x="20400" y="2541"/>
                    <a:pt x="20400" y="5506"/>
                  </a:cubicBezTo>
                  <a:cubicBezTo>
                    <a:pt x="20400" y="6353"/>
                    <a:pt x="20400" y="6353"/>
                    <a:pt x="20400" y="6353"/>
                  </a:cubicBezTo>
                  <a:cubicBezTo>
                    <a:pt x="20400" y="7624"/>
                    <a:pt x="19800" y="9318"/>
                    <a:pt x="17400" y="10165"/>
                  </a:cubicBezTo>
                  <a:cubicBezTo>
                    <a:pt x="21000" y="11435"/>
                    <a:pt x="21600" y="13129"/>
                    <a:pt x="21600" y="14824"/>
                  </a:cubicBezTo>
                  <a:cubicBezTo>
                    <a:pt x="21600" y="15671"/>
                    <a:pt x="21600" y="15671"/>
                    <a:pt x="21600" y="15671"/>
                  </a:cubicBezTo>
                  <a:cubicBezTo>
                    <a:pt x="21600" y="19059"/>
                    <a:pt x="19200" y="21600"/>
                    <a:pt x="12000" y="21600"/>
                  </a:cubicBezTo>
                  <a:lnTo>
                    <a:pt x="3000" y="21600"/>
                  </a:lnTo>
                  <a:close/>
                  <a:moveTo>
                    <a:pt x="5400" y="2965"/>
                  </a:moveTo>
                  <a:cubicBezTo>
                    <a:pt x="5400" y="8894"/>
                    <a:pt x="5400" y="8894"/>
                    <a:pt x="5400" y="8894"/>
                  </a:cubicBezTo>
                  <a:cubicBezTo>
                    <a:pt x="10200" y="8894"/>
                    <a:pt x="10200" y="8894"/>
                    <a:pt x="10200" y="8894"/>
                  </a:cubicBezTo>
                  <a:cubicBezTo>
                    <a:pt x="13800" y="8894"/>
                    <a:pt x="15600" y="8047"/>
                    <a:pt x="15600" y="6353"/>
                  </a:cubicBezTo>
                  <a:cubicBezTo>
                    <a:pt x="15600" y="5929"/>
                    <a:pt x="15600" y="5929"/>
                    <a:pt x="15600" y="5929"/>
                  </a:cubicBezTo>
                  <a:cubicBezTo>
                    <a:pt x="15600" y="4235"/>
                    <a:pt x="14400" y="2965"/>
                    <a:pt x="10800" y="2965"/>
                  </a:cubicBezTo>
                  <a:lnTo>
                    <a:pt x="5400" y="2965"/>
                  </a:lnTo>
                  <a:close/>
                  <a:moveTo>
                    <a:pt x="5400" y="12282"/>
                  </a:moveTo>
                  <a:cubicBezTo>
                    <a:pt x="5400" y="18212"/>
                    <a:pt x="5400" y="18212"/>
                    <a:pt x="5400" y="18212"/>
                  </a:cubicBezTo>
                  <a:cubicBezTo>
                    <a:pt x="12000" y="18212"/>
                    <a:pt x="12000" y="18212"/>
                    <a:pt x="12000" y="18212"/>
                  </a:cubicBezTo>
                  <a:cubicBezTo>
                    <a:pt x="15600" y="18212"/>
                    <a:pt x="16800" y="17365"/>
                    <a:pt x="16800" y="15671"/>
                  </a:cubicBezTo>
                  <a:cubicBezTo>
                    <a:pt x="16800" y="14824"/>
                    <a:pt x="16800" y="14824"/>
                    <a:pt x="16800" y="14824"/>
                  </a:cubicBezTo>
                  <a:cubicBezTo>
                    <a:pt x="16800" y="13129"/>
                    <a:pt x="15000" y="12282"/>
                    <a:pt x="11400" y="12282"/>
                  </a:cubicBezTo>
                  <a:lnTo>
                    <a:pt x="5400" y="12282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30" name="Google Shape;128;p124">
              <a:extLst>
                <a:ext uri="{FF2B5EF4-FFF2-40B4-BE49-F238E27FC236}">
                  <a16:creationId xmlns:a16="http://schemas.microsoft.com/office/drawing/2014/main" id="{070D0326-7B22-484F-AA92-D336D7E942B1}"/>
                </a:ext>
              </a:extLst>
            </p:cNvPr>
            <p:cNvSpPr/>
            <p:nvPr/>
          </p:nvSpPr>
          <p:spPr>
            <a:xfrm>
              <a:off x="3028930" y="404693"/>
              <a:ext cx="105021" cy="14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91" y="21600"/>
                  </a:moveTo>
                  <a:cubicBezTo>
                    <a:pt x="18586" y="21600"/>
                    <a:pt x="17581" y="21185"/>
                    <a:pt x="17079" y="20769"/>
                  </a:cubicBezTo>
                  <a:cubicBezTo>
                    <a:pt x="16577" y="20354"/>
                    <a:pt x="16074" y="19938"/>
                    <a:pt x="16074" y="19523"/>
                  </a:cubicBezTo>
                  <a:cubicBezTo>
                    <a:pt x="14065" y="21185"/>
                    <a:pt x="11051" y="21600"/>
                    <a:pt x="9042" y="21600"/>
                  </a:cubicBezTo>
                  <a:cubicBezTo>
                    <a:pt x="2512" y="21600"/>
                    <a:pt x="0" y="19108"/>
                    <a:pt x="0" y="15369"/>
                  </a:cubicBezTo>
                  <a:cubicBezTo>
                    <a:pt x="0" y="15369"/>
                    <a:pt x="0" y="15369"/>
                    <a:pt x="0" y="15369"/>
                  </a:cubicBezTo>
                  <a:cubicBezTo>
                    <a:pt x="0" y="11631"/>
                    <a:pt x="3014" y="9138"/>
                    <a:pt x="9544" y="9138"/>
                  </a:cubicBezTo>
                  <a:cubicBezTo>
                    <a:pt x="15070" y="9138"/>
                    <a:pt x="15070" y="9138"/>
                    <a:pt x="15070" y="9138"/>
                  </a:cubicBezTo>
                  <a:cubicBezTo>
                    <a:pt x="15070" y="8308"/>
                    <a:pt x="15070" y="8308"/>
                    <a:pt x="15070" y="8308"/>
                  </a:cubicBezTo>
                  <a:cubicBezTo>
                    <a:pt x="15070" y="4985"/>
                    <a:pt x="14065" y="3323"/>
                    <a:pt x="10047" y="3323"/>
                  </a:cubicBezTo>
                  <a:cubicBezTo>
                    <a:pt x="7535" y="3323"/>
                    <a:pt x="6028" y="3738"/>
                    <a:pt x="4521" y="4154"/>
                  </a:cubicBezTo>
                  <a:cubicBezTo>
                    <a:pt x="4521" y="4569"/>
                    <a:pt x="4019" y="4569"/>
                    <a:pt x="3516" y="4569"/>
                  </a:cubicBezTo>
                  <a:cubicBezTo>
                    <a:pt x="2512" y="4569"/>
                    <a:pt x="2009" y="3738"/>
                    <a:pt x="2009" y="2908"/>
                  </a:cubicBezTo>
                  <a:cubicBezTo>
                    <a:pt x="2009" y="2492"/>
                    <a:pt x="2009" y="2077"/>
                    <a:pt x="2512" y="1662"/>
                  </a:cubicBezTo>
                  <a:cubicBezTo>
                    <a:pt x="4521" y="415"/>
                    <a:pt x="7535" y="0"/>
                    <a:pt x="10047" y="0"/>
                  </a:cubicBezTo>
                  <a:cubicBezTo>
                    <a:pt x="17079" y="0"/>
                    <a:pt x="19591" y="2908"/>
                    <a:pt x="19591" y="8308"/>
                  </a:cubicBezTo>
                  <a:cubicBezTo>
                    <a:pt x="19591" y="16200"/>
                    <a:pt x="19591" y="16200"/>
                    <a:pt x="19591" y="16200"/>
                  </a:cubicBezTo>
                  <a:cubicBezTo>
                    <a:pt x="19591" y="17862"/>
                    <a:pt x="20093" y="18277"/>
                    <a:pt x="20595" y="18692"/>
                  </a:cubicBezTo>
                  <a:cubicBezTo>
                    <a:pt x="21600" y="19108"/>
                    <a:pt x="21600" y="19523"/>
                    <a:pt x="21600" y="19938"/>
                  </a:cubicBezTo>
                  <a:cubicBezTo>
                    <a:pt x="21600" y="21185"/>
                    <a:pt x="20595" y="21600"/>
                    <a:pt x="19591" y="21600"/>
                  </a:cubicBezTo>
                  <a:close/>
                  <a:moveTo>
                    <a:pt x="15070" y="12046"/>
                  </a:moveTo>
                  <a:cubicBezTo>
                    <a:pt x="9544" y="12046"/>
                    <a:pt x="9544" y="12046"/>
                    <a:pt x="9544" y="12046"/>
                  </a:cubicBezTo>
                  <a:cubicBezTo>
                    <a:pt x="5526" y="12046"/>
                    <a:pt x="4521" y="13708"/>
                    <a:pt x="4521" y="15369"/>
                  </a:cubicBezTo>
                  <a:cubicBezTo>
                    <a:pt x="4521" y="15785"/>
                    <a:pt x="4521" y="15785"/>
                    <a:pt x="4521" y="15785"/>
                  </a:cubicBezTo>
                  <a:cubicBezTo>
                    <a:pt x="4521" y="17446"/>
                    <a:pt x="5526" y="18692"/>
                    <a:pt x="9544" y="18692"/>
                  </a:cubicBezTo>
                  <a:cubicBezTo>
                    <a:pt x="13060" y="18692"/>
                    <a:pt x="15070" y="17446"/>
                    <a:pt x="15070" y="14538"/>
                  </a:cubicBezTo>
                  <a:lnTo>
                    <a:pt x="15070" y="1204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31" name="Google Shape;130;p124">
              <a:extLst>
                <a:ext uri="{FF2B5EF4-FFF2-40B4-BE49-F238E27FC236}">
                  <a16:creationId xmlns:a16="http://schemas.microsoft.com/office/drawing/2014/main" id="{3084EE3C-D847-624D-B3D8-05217AF88D70}"/>
                </a:ext>
              </a:extLst>
            </p:cNvPr>
            <p:cNvSpPr/>
            <p:nvPr/>
          </p:nvSpPr>
          <p:spPr>
            <a:xfrm>
              <a:off x="13336" y="898313"/>
              <a:ext cx="63344" cy="103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0" y="21600"/>
                  </a:moveTo>
                  <a:cubicBezTo>
                    <a:pt x="18400" y="21600"/>
                    <a:pt x="17600" y="21046"/>
                    <a:pt x="17600" y="19938"/>
                  </a:cubicBezTo>
                  <a:cubicBezTo>
                    <a:pt x="17600" y="2215"/>
                    <a:pt x="17600" y="2215"/>
                    <a:pt x="17600" y="2215"/>
                  </a:cubicBezTo>
                  <a:cubicBezTo>
                    <a:pt x="4000" y="2215"/>
                    <a:pt x="4000" y="2215"/>
                    <a:pt x="4000" y="2215"/>
                  </a:cubicBezTo>
                  <a:cubicBezTo>
                    <a:pt x="4000" y="19938"/>
                    <a:pt x="4000" y="19938"/>
                    <a:pt x="4000" y="19938"/>
                  </a:cubicBezTo>
                  <a:cubicBezTo>
                    <a:pt x="4000" y="21046"/>
                    <a:pt x="3200" y="21600"/>
                    <a:pt x="1600" y="21600"/>
                  </a:cubicBezTo>
                  <a:cubicBezTo>
                    <a:pt x="800" y="21600"/>
                    <a:pt x="0" y="21046"/>
                    <a:pt x="0" y="19938"/>
                  </a:cubicBezTo>
                  <a:cubicBezTo>
                    <a:pt x="0" y="1108"/>
                    <a:pt x="0" y="1108"/>
                    <a:pt x="0" y="1108"/>
                  </a:cubicBezTo>
                  <a:cubicBezTo>
                    <a:pt x="0" y="554"/>
                    <a:pt x="800" y="0"/>
                    <a:pt x="1600" y="0"/>
                  </a:cubicBezTo>
                  <a:cubicBezTo>
                    <a:pt x="19200" y="0"/>
                    <a:pt x="19200" y="0"/>
                    <a:pt x="19200" y="0"/>
                  </a:cubicBezTo>
                  <a:cubicBezTo>
                    <a:pt x="20800" y="0"/>
                    <a:pt x="21600" y="554"/>
                    <a:pt x="21600" y="1108"/>
                  </a:cubicBezTo>
                  <a:cubicBezTo>
                    <a:pt x="21600" y="19938"/>
                    <a:pt x="21600" y="19938"/>
                    <a:pt x="21600" y="19938"/>
                  </a:cubicBezTo>
                  <a:cubicBezTo>
                    <a:pt x="21600" y="21046"/>
                    <a:pt x="20800" y="21600"/>
                    <a:pt x="19200" y="21600"/>
                  </a:cubicBez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32" name="Google Shape;131;p124">
              <a:extLst>
                <a:ext uri="{FF2B5EF4-FFF2-40B4-BE49-F238E27FC236}">
                  <a16:creationId xmlns:a16="http://schemas.microsoft.com/office/drawing/2014/main" id="{5C8DC443-70BC-7E4D-AC0F-96E17CBB76E5}"/>
                </a:ext>
              </a:extLst>
            </p:cNvPr>
            <p:cNvSpPr/>
            <p:nvPr/>
          </p:nvSpPr>
          <p:spPr>
            <a:xfrm>
              <a:off x="91681" y="928558"/>
              <a:ext cx="53342" cy="98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09" y="16346"/>
                  </a:moveTo>
                  <a:cubicBezTo>
                    <a:pt x="10330" y="16346"/>
                    <a:pt x="8452" y="15762"/>
                    <a:pt x="6574" y="14595"/>
                  </a:cubicBezTo>
                  <a:cubicBezTo>
                    <a:pt x="6574" y="20432"/>
                    <a:pt x="6574" y="20432"/>
                    <a:pt x="6574" y="20432"/>
                  </a:cubicBezTo>
                  <a:cubicBezTo>
                    <a:pt x="6574" y="21016"/>
                    <a:pt x="5635" y="21600"/>
                    <a:pt x="4696" y="21600"/>
                  </a:cubicBezTo>
                  <a:cubicBezTo>
                    <a:pt x="2817" y="21600"/>
                    <a:pt x="1878" y="21016"/>
                    <a:pt x="1878" y="20432"/>
                  </a:cubicBezTo>
                  <a:cubicBezTo>
                    <a:pt x="1878" y="4086"/>
                    <a:pt x="1878" y="4086"/>
                    <a:pt x="1878" y="4086"/>
                  </a:cubicBezTo>
                  <a:cubicBezTo>
                    <a:pt x="1878" y="2919"/>
                    <a:pt x="1878" y="2335"/>
                    <a:pt x="939" y="2335"/>
                  </a:cubicBezTo>
                  <a:cubicBezTo>
                    <a:pt x="0" y="2335"/>
                    <a:pt x="0" y="1751"/>
                    <a:pt x="0" y="1168"/>
                  </a:cubicBezTo>
                  <a:cubicBezTo>
                    <a:pt x="0" y="584"/>
                    <a:pt x="939" y="0"/>
                    <a:pt x="1878" y="0"/>
                  </a:cubicBezTo>
                  <a:cubicBezTo>
                    <a:pt x="2817" y="0"/>
                    <a:pt x="3757" y="584"/>
                    <a:pt x="4696" y="584"/>
                  </a:cubicBezTo>
                  <a:cubicBezTo>
                    <a:pt x="4696" y="1168"/>
                    <a:pt x="5635" y="1168"/>
                    <a:pt x="5635" y="1751"/>
                  </a:cubicBezTo>
                  <a:cubicBezTo>
                    <a:pt x="7513" y="584"/>
                    <a:pt x="10330" y="0"/>
                    <a:pt x="12209" y="0"/>
                  </a:cubicBezTo>
                  <a:cubicBezTo>
                    <a:pt x="18783" y="0"/>
                    <a:pt x="21600" y="2335"/>
                    <a:pt x="21600" y="6422"/>
                  </a:cubicBezTo>
                  <a:cubicBezTo>
                    <a:pt x="21600" y="9341"/>
                    <a:pt x="21600" y="9341"/>
                    <a:pt x="21600" y="9341"/>
                  </a:cubicBezTo>
                  <a:cubicBezTo>
                    <a:pt x="21600" y="13427"/>
                    <a:pt x="18783" y="16346"/>
                    <a:pt x="12209" y="16346"/>
                  </a:cubicBezTo>
                  <a:close/>
                  <a:moveTo>
                    <a:pt x="16904" y="6422"/>
                  </a:moveTo>
                  <a:cubicBezTo>
                    <a:pt x="16904" y="3503"/>
                    <a:pt x="15965" y="2335"/>
                    <a:pt x="11270" y="2335"/>
                  </a:cubicBezTo>
                  <a:cubicBezTo>
                    <a:pt x="10330" y="2335"/>
                    <a:pt x="8452" y="2919"/>
                    <a:pt x="6574" y="3503"/>
                  </a:cubicBezTo>
                  <a:cubicBezTo>
                    <a:pt x="6574" y="12259"/>
                    <a:pt x="6574" y="12259"/>
                    <a:pt x="6574" y="12259"/>
                  </a:cubicBezTo>
                  <a:cubicBezTo>
                    <a:pt x="8452" y="13427"/>
                    <a:pt x="10330" y="14011"/>
                    <a:pt x="11270" y="14011"/>
                  </a:cubicBezTo>
                  <a:cubicBezTo>
                    <a:pt x="15026" y="14011"/>
                    <a:pt x="16904" y="12259"/>
                    <a:pt x="16904" y="9341"/>
                  </a:cubicBezTo>
                  <a:lnTo>
                    <a:pt x="16904" y="6422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33" name="Google Shape;132;p124">
              <a:extLst>
                <a:ext uri="{FF2B5EF4-FFF2-40B4-BE49-F238E27FC236}">
                  <a16:creationId xmlns:a16="http://schemas.microsoft.com/office/drawing/2014/main" id="{7B2F2CC5-ACB4-A040-A048-231120C7EBE1}"/>
                </a:ext>
              </a:extLst>
            </p:cNvPr>
            <p:cNvSpPr/>
            <p:nvPr/>
          </p:nvSpPr>
          <p:spPr>
            <a:xfrm>
              <a:off x="156691" y="928558"/>
              <a:ext cx="51675" cy="7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2945" y="21600"/>
                    <a:pt x="0" y="17743"/>
                    <a:pt x="0" y="13114"/>
                  </a:cubicBezTo>
                  <a:cubicBezTo>
                    <a:pt x="0" y="8486"/>
                    <a:pt x="0" y="8486"/>
                    <a:pt x="0" y="8486"/>
                  </a:cubicBezTo>
                  <a:cubicBezTo>
                    <a:pt x="0" y="3857"/>
                    <a:pt x="2945" y="0"/>
                    <a:pt x="10800" y="0"/>
                  </a:cubicBezTo>
                  <a:cubicBezTo>
                    <a:pt x="17673" y="0"/>
                    <a:pt x="21600" y="3857"/>
                    <a:pt x="21600" y="8486"/>
                  </a:cubicBezTo>
                  <a:cubicBezTo>
                    <a:pt x="21600" y="13114"/>
                    <a:pt x="21600" y="13114"/>
                    <a:pt x="21600" y="13114"/>
                  </a:cubicBezTo>
                  <a:cubicBezTo>
                    <a:pt x="21600" y="17743"/>
                    <a:pt x="17673" y="21600"/>
                    <a:pt x="10800" y="21600"/>
                  </a:cubicBezTo>
                  <a:close/>
                  <a:moveTo>
                    <a:pt x="16691" y="8486"/>
                  </a:moveTo>
                  <a:cubicBezTo>
                    <a:pt x="16691" y="5400"/>
                    <a:pt x="14727" y="3857"/>
                    <a:pt x="10800" y="3857"/>
                  </a:cubicBezTo>
                  <a:cubicBezTo>
                    <a:pt x="6873" y="3857"/>
                    <a:pt x="4909" y="5400"/>
                    <a:pt x="4909" y="8486"/>
                  </a:cubicBezTo>
                  <a:cubicBezTo>
                    <a:pt x="4909" y="13114"/>
                    <a:pt x="4909" y="13114"/>
                    <a:pt x="4909" y="13114"/>
                  </a:cubicBezTo>
                  <a:cubicBezTo>
                    <a:pt x="4909" y="16200"/>
                    <a:pt x="6873" y="17743"/>
                    <a:pt x="10800" y="17743"/>
                  </a:cubicBezTo>
                  <a:cubicBezTo>
                    <a:pt x="14727" y="17743"/>
                    <a:pt x="16691" y="16200"/>
                    <a:pt x="16691" y="13114"/>
                  </a:cubicBezTo>
                  <a:lnTo>
                    <a:pt x="16691" y="848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34" name="Google Shape;133;p124">
              <a:extLst>
                <a:ext uri="{FF2B5EF4-FFF2-40B4-BE49-F238E27FC236}">
                  <a16:creationId xmlns:a16="http://schemas.microsoft.com/office/drawing/2014/main" id="{B98EBA37-C3B8-694C-BB85-CCF3BEEF0546}"/>
                </a:ext>
              </a:extLst>
            </p:cNvPr>
            <p:cNvSpPr/>
            <p:nvPr/>
          </p:nvSpPr>
          <p:spPr>
            <a:xfrm>
              <a:off x="221700" y="928558"/>
              <a:ext cx="42005" cy="7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600" extrusionOk="0">
                  <a:moveTo>
                    <a:pt x="18189" y="3857"/>
                  </a:moveTo>
                  <a:cubicBezTo>
                    <a:pt x="15916" y="3857"/>
                    <a:pt x="14779" y="3086"/>
                    <a:pt x="12505" y="3086"/>
                  </a:cubicBezTo>
                  <a:cubicBezTo>
                    <a:pt x="7958" y="3086"/>
                    <a:pt x="5684" y="5400"/>
                    <a:pt x="5684" y="9257"/>
                  </a:cubicBezTo>
                  <a:cubicBezTo>
                    <a:pt x="5684" y="12343"/>
                    <a:pt x="5684" y="12343"/>
                    <a:pt x="5684" y="12343"/>
                  </a:cubicBezTo>
                  <a:cubicBezTo>
                    <a:pt x="5684" y="16200"/>
                    <a:pt x="7958" y="18514"/>
                    <a:pt x="12505" y="18514"/>
                  </a:cubicBezTo>
                  <a:cubicBezTo>
                    <a:pt x="13642" y="18514"/>
                    <a:pt x="15916" y="17743"/>
                    <a:pt x="18189" y="16971"/>
                  </a:cubicBezTo>
                  <a:cubicBezTo>
                    <a:pt x="19326" y="16971"/>
                    <a:pt x="20463" y="16971"/>
                    <a:pt x="20463" y="17743"/>
                  </a:cubicBezTo>
                  <a:cubicBezTo>
                    <a:pt x="21600" y="19286"/>
                    <a:pt x="20463" y="20057"/>
                    <a:pt x="19326" y="20057"/>
                  </a:cubicBezTo>
                  <a:cubicBezTo>
                    <a:pt x="17053" y="20829"/>
                    <a:pt x="14779" y="21600"/>
                    <a:pt x="12505" y="21600"/>
                  </a:cubicBezTo>
                  <a:cubicBezTo>
                    <a:pt x="3411" y="21600"/>
                    <a:pt x="0" y="17743"/>
                    <a:pt x="0" y="12343"/>
                  </a:cubicBezTo>
                  <a:cubicBezTo>
                    <a:pt x="0" y="9257"/>
                    <a:pt x="0" y="9257"/>
                    <a:pt x="0" y="9257"/>
                  </a:cubicBezTo>
                  <a:cubicBezTo>
                    <a:pt x="0" y="4629"/>
                    <a:pt x="4547" y="0"/>
                    <a:pt x="12505" y="0"/>
                  </a:cubicBezTo>
                  <a:cubicBezTo>
                    <a:pt x="14779" y="0"/>
                    <a:pt x="17053" y="771"/>
                    <a:pt x="19326" y="1543"/>
                  </a:cubicBezTo>
                  <a:cubicBezTo>
                    <a:pt x="20463" y="1543"/>
                    <a:pt x="21600" y="2314"/>
                    <a:pt x="20463" y="3086"/>
                  </a:cubicBezTo>
                  <a:cubicBezTo>
                    <a:pt x="20463" y="3857"/>
                    <a:pt x="19326" y="4629"/>
                    <a:pt x="18189" y="3857"/>
                  </a:cubicBez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35" name="Google Shape;134;p124">
              <a:extLst>
                <a:ext uri="{FF2B5EF4-FFF2-40B4-BE49-F238E27FC236}">
                  <a16:creationId xmlns:a16="http://schemas.microsoft.com/office/drawing/2014/main" id="{447753AB-AF31-0D4A-A3B0-D72D82A1FD19}"/>
                </a:ext>
              </a:extLst>
            </p:cNvPr>
            <p:cNvSpPr/>
            <p:nvPr/>
          </p:nvSpPr>
          <p:spPr>
            <a:xfrm>
              <a:off x="268374" y="930448"/>
              <a:ext cx="50008" cy="7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43" y="0"/>
                  </a:moveTo>
                  <a:cubicBezTo>
                    <a:pt x="20571" y="0"/>
                    <a:pt x="21600" y="800"/>
                    <a:pt x="21600" y="1600"/>
                  </a:cubicBezTo>
                  <a:cubicBezTo>
                    <a:pt x="21600" y="2400"/>
                    <a:pt x="20571" y="3200"/>
                    <a:pt x="19543" y="3200"/>
                  </a:cubicBezTo>
                  <a:cubicBezTo>
                    <a:pt x="13371" y="3200"/>
                    <a:pt x="13371" y="3200"/>
                    <a:pt x="13371" y="3200"/>
                  </a:cubicBezTo>
                  <a:cubicBezTo>
                    <a:pt x="13371" y="19200"/>
                    <a:pt x="13371" y="19200"/>
                    <a:pt x="13371" y="19200"/>
                  </a:cubicBezTo>
                  <a:cubicBezTo>
                    <a:pt x="13371" y="20800"/>
                    <a:pt x="12343" y="21600"/>
                    <a:pt x="11314" y="21600"/>
                  </a:cubicBezTo>
                  <a:cubicBezTo>
                    <a:pt x="9257" y="21600"/>
                    <a:pt x="8229" y="20800"/>
                    <a:pt x="8229" y="19200"/>
                  </a:cubicBezTo>
                  <a:cubicBezTo>
                    <a:pt x="8229" y="3200"/>
                    <a:pt x="8229" y="3200"/>
                    <a:pt x="8229" y="3200"/>
                  </a:cubicBezTo>
                  <a:cubicBezTo>
                    <a:pt x="2057" y="3200"/>
                    <a:pt x="2057" y="3200"/>
                    <a:pt x="2057" y="3200"/>
                  </a:cubicBezTo>
                  <a:cubicBezTo>
                    <a:pt x="1029" y="3200"/>
                    <a:pt x="0" y="2400"/>
                    <a:pt x="0" y="1600"/>
                  </a:cubicBezTo>
                  <a:cubicBezTo>
                    <a:pt x="0" y="800"/>
                    <a:pt x="1029" y="0"/>
                    <a:pt x="2057" y="0"/>
                  </a:cubicBezTo>
                  <a:lnTo>
                    <a:pt x="19543" y="0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36" name="Google Shape;135;p124">
              <a:extLst>
                <a:ext uri="{FF2B5EF4-FFF2-40B4-BE49-F238E27FC236}">
                  <a16:creationId xmlns:a16="http://schemas.microsoft.com/office/drawing/2014/main" id="{5DC9BEC4-0583-ED43-820C-970E9CCD437B}"/>
                </a:ext>
              </a:extLst>
            </p:cNvPr>
            <p:cNvSpPr/>
            <p:nvPr/>
          </p:nvSpPr>
          <p:spPr>
            <a:xfrm>
              <a:off x="321716" y="928558"/>
              <a:ext cx="55009" cy="98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148" y="16346"/>
                  </a:moveTo>
                  <a:cubicBezTo>
                    <a:pt x="11270" y="16346"/>
                    <a:pt x="8452" y="15762"/>
                    <a:pt x="6574" y="14595"/>
                  </a:cubicBezTo>
                  <a:cubicBezTo>
                    <a:pt x="6574" y="20432"/>
                    <a:pt x="6574" y="20432"/>
                    <a:pt x="6574" y="20432"/>
                  </a:cubicBezTo>
                  <a:cubicBezTo>
                    <a:pt x="6574" y="21016"/>
                    <a:pt x="5635" y="21600"/>
                    <a:pt x="4696" y="21600"/>
                  </a:cubicBezTo>
                  <a:cubicBezTo>
                    <a:pt x="3757" y="21600"/>
                    <a:pt x="2817" y="21016"/>
                    <a:pt x="2817" y="20432"/>
                  </a:cubicBezTo>
                  <a:cubicBezTo>
                    <a:pt x="2817" y="4086"/>
                    <a:pt x="2817" y="4086"/>
                    <a:pt x="2817" y="4086"/>
                  </a:cubicBezTo>
                  <a:cubicBezTo>
                    <a:pt x="2817" y="2919"/>
                    <a:pt x="1878" y="2335"/>
                    <a:pt x="939" y="2335"/>
                  </a:cubicBezTo>
                  <a:cubicBezTo>
                    <a:pt x="939" y="2335"/>
                    <a:pt x="0" y="1751"/>
                    <a:pt x="0" y="1168"/>
                  </a:cubicBezTo>
                  <a:cubicBezTo>
                    <a:pt x="0" y="584"/>
                    <a:pt x="939" y="0"/>
                    <a:pt x="2817" y="0"/>
                  </a:cubicBezTo>
                  <a:cubicBezTo>
                    <a:pt x="2817" y="0"/>
                    <a:pt x="3757" y="584"/>
                    <a:pt x="4696" y="584"/>
                  </a:cubicBezTo>
                  <a:cubicBezTo>
                    <a:pt x="5635" y="1168"/>
                    <a:pt x="5635" y="1168"/>
                    <a:pt x="5635" y="1751"/>
                  </a:cubicBezTo>
                  <a:cubicBezTo>
                    <a:pt x="7513" y="584"/>
                    <a:pt x="10330" y="0"/>
                    <a:pt x="12209" y="0"/>
                  </a:cubicBezTo>
                  <a:cubicBezTo>
                    <a:pt x="18783" y="0"/>
                    <a:pt x="21600" y="2335"/>
                    <a:pt x="21600" y="6422"/>
                  </a:cubicBezTo>
                  <a:cubicBezTo>
                    <a:pt x="21600" y="9341"/>
                    <a:pt x="21600" y="9341"/>
                    <a:pt x="21600" y="9341"/>
                  </a:cubicBezTo>
                  <a:cubicBezTo>
                    <a:pt x="21600" y="13427"/>
                    <a:pt x="18783" y="16346"/>
                    <a:pt x="13148" y="16346"/>
                  </a:cubicBezTo>
                  <a:close/>
                  <a:moveTo>
                    <a:pt x="16904" y="6422"/>
                  </a:moveTo>
                  <a:cubicBezTo>
                    <a:pt x="16904" y="3503"/>
                    <a:pt x="15965" y="2335"/>
                    <a:pt x="12209" y="2335"/>
                  </a:cubicBezTo>
                  <a:cubicBezTo>
                    <a:pt x="10330" y="2335"/>
                    <a:pt x="8452" y="2919"/>
                    <a:pt x="6574" y="3503"/>
                  </a:cubicBezTo>
                  <a:cubicBezTo>
                    <a:pt x="6574" y="12259"/>
                    <a:pt x="6574" y="12259"/>
                    <a:pt x="6574" y="12259"/>
                  </a:cubicBezTo>
                  <a:cubicBezTo>
                    <a:pt x="8452" y="13427"/>
                    <a:pt x="10330" y="14011"/>
                    <a:pt x="12209" y="14011"/>
                  </a:cubicBezTo>
                  <a:cubicBezTo>
                    <a:pt x="15965" y="14011"/>
                    <a:pt x="16904" y="12259"/>
                    <a:pt x="16904" y="9341"/>
                  </a:cubicBezTo>
                  <a:lnTo>
                    <a:pt x="16904" y="6422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37" name="Google Shape;136;p124">
              <a:extLst>
                <a:ext uri="{FF2B5EF4-FFF2-40B4-BE49-F238E27FC236}">
                  <a16:creationId xmlns:a16="http://schemas.microsoft.com/office/drawing/2014/main" id="{DCE82DD9-6D3E-2840-9DA7-1F13ABA957A2}"/>
                </a:ext>
              </a:extLst>
            </p:cNvPr>
            <p:cNvSpPr/>
            <p:nvPr/>
          </p:nvSpPr>
          <p:spPr>
            <a:xfrm>
              <a:off x="388392" y="928558"/>
              <a:ext cx="51675" cy="7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6" y="21600"/>
                  </a:moveTo>
                  <a:cubicBezTo>
                    <a:pt x="18655" y="21600"/>
                    <a:pt x="17673" y="20829"/>
                    <a:pt x="16691" y="20057"/>
                  </a:cubicBezTo>
                  <a:cubicBezTo>
                    <a:pt x="16691" y="20057"/>
                    <a:pt x="16691" y="19286"/>
                    <a:pt x="15709" y="19286"/>
                  </a:cubicBezTo>
                  <a:cubicBezTo>
                    <a:pt x="13745" y="20829"/>
                    <a:pt x="10800" y="21600"/>
                    <a:pt x="8836" y="21600"/>
                  </a:cubicBezTo>
                  <a:cubicBezTo>
                    <a:pt x="2945" y="21600"/>
                    <a:pt x="0" y="18514"/>
                    <a:pt x="0" y="15429"/>
                  </a:cubicBezTo>
                  <a:cubicBezTo>
                    <a:pt x="0" y="14657"/>
                    <a:pt x="0" y="14657"/>
                    <a:pt x="0" y="14657"/>
                  </a:cubicBezTo>
                  <a:cubicBezTo>
                    <a:pt x="0" y="11571"/>
                    <a:pt x="2945" y="9257"/>
                    <a:pt x="9818" y="9257"/>
                  </a:cubicBezTo>
                  <a:cubicBezTo>
                    <a:pt x="14727" y="9257"/>
                    <a:pt x="14727" y="9257"/>
                    <a:pt x="14727" y="9257"/>
                  </a:cubicBezTo>
                  <a:cubicBezTo>
                    <a:pt x="14727" y="7714"/>
                    <a:pt x="14727" y="7714"/>
                    <a:pt x="14727" y="7714"/>
                  </a:cubicBezTo>
                  <a:cubicBezTo>
                    <a:pt x="14727" y="4629"/>
                    <a:pt x="13745" y="3086"/>
                    <a:pt x="9818" y="3086"/>
                  </a:cubicBezTo>
                  <a:cubicBezTo>
                    <a:pt x="7855" y="3086"/>
                    <a:pt x="5891" y="3857"/>
                    <a:pt x="4909" y="3857"/>
                  </a:cubicBezTo>
                  <a:cubicBezTo>
                    <a:pt x="3927" y="4629"/>
                    <a:pt x="3927" y="4629"/>
                    <a:pt x="3927" y="4629"/>
                  </a:cubicBezTo>
                  <a:cubicBezTo>
                    <a:pt x="1964" y="4629"/>
                    <a:pt x="1964" y="3857"/>
                    <a:pt x="1964" y="3086"/>
                  </a:cubicBezTo>
                  <a:cubicBezTo>
                    <a:pt x="1964" y="2314"/>
                    <a:pt x="1964" y="2314"/>
                    <a:pt x="2945" y="1543"/>
                  </a:cubicBezTo>
                  <a:cubicBezTo>
                    <a:pt x="4909" y="771"/>
                    <a:pt x="6873" y="0"/>
                    <a:pt x="9818" y="0"/>
                  </a:cubicBezTo>
                  <a:cubicBezTo>
                    <a:pt x="17673" y="0"/>
                    <a:pt x="19636" y="3086"/>
                    <a:pt x="19636" y="8486"/>
                  </a:cubicBezTo>
                  <a:cubicBezTo>
                    <a:pt x="19636" y="16200"/>
                    <a:pt x="19636" y="16200"/>
                    <a:pt x="19636" y="16200"/>
                  </a:cubicBezTo>
                  <a:cubicBezTo>
                    <a:pt x="19636" y="17743"/>
                    <a:pt x="20618" y="17743"/>
                    <a:pt x="21600" y="18514"/>
                  </a:cubicBezTo>
                  <a:cubicBezTo>
                    <a:pt x="21600" y="18514"/>
                    <a:pt x="21600" y="19286"/>
                    <a:pt x="21600" y="20057"/>
                  </a:cubicBezTo>
                  <a:cubicBezTo>
                    <a:pt x="21600" y="20829"/>
                    <a:pt x="20618" y="21600"/>
                    <a:pt x="19636" y="21600"/>
                  </a:cubicBezTo>
                  <a:close/>
                  <a:moveTo>
                    <a:pt x="14727" y="11571"/>
                  </a:moveTo>
                  <a:cubicBezTo>
                    <a:pt x="9818" y="11571"/>
                    <a:pt x="9818" y="11571"/>
                    <a:pt x="9818" y="11571"/>
                  </a:cubicBezTo>
                  <a:cubicBezTo>
                    <a:pt x="5891" y="11571"/>
                    <a:pt x="3927" y="13114"/>
                    <a:pt x="3927" y="14657"/>
                  </a:cubicBezTo>
                  <a:cubicBezTo>
                    <a:pt x="3927" y="15429"/>
                    <a:pt x="3927" y="15429"/>
                    <a:pt x="3927" y="15429"/>
                  </a:cubicBezTo>
                  <a:cubicBezTo>
                    <a:pt x="3927" y="16971"/>
                    <a:pt x="5891" y="18514"/>
                    <a:pt x="9818" y="18514"/>
                  </a:cubicBezTo>
                  <a:cubicBezTo>
                    <a:pt x="12764" y="18514"/>
                    <a:pt x="14727" y="16971"/>
                    <a:pt x="14727" y="13886"/>
                  </a:cubicBezTo>
                  <a:lnTo>
                    <a:pt x="14727" y="11571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38" name="Google Shape;137;p124">
              <a:extLst>
                <a:ext uri="{FF2B5EF4-FFF2-40B4-BE49-F238E27FC236}">
                  <a16:creationId xmlns:a16="http://schemas.microsoft.com/office/drawing/2014/main" id="{2517A65D-F474-964B-9971-FBA957706309}"/>
                </a:ext>
              </a:extLst>
            </p:cNvPr>
            <p:cNvSpPr/>
            <p:nvPr/>
          </p:nvSpPr>
          <p:spPr>
            <a:xfrm>
              <a:off x="455069" y="928558"/>
              <a:ext cx="46674" cy="7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286"/>
                  </a:moveTo>
                  <a:cubicBezTo>
                    <a:pt x="21600" y="20829"/>
                    <a:pt x="20520" y="21600"/>
                    <a:pt x="18360" y="21600"/>
                  </a:cubicBezTo>
                  <a:cubicBezTo>
                    <a:pt x="17280" y="21600"/>
                    <a:pt x="16200" y="20829"/>
                    <a:pt x="16200" y="19286"/>
                  </a:cubicBezTo>
                  <a:cubicBezTo>
                    <a:pt x="16200" y="11571"/>
                    <a:pt x="16200" y="11571"/>
                    <a:pt x="16200" y="11571"/>
                  </a:cubicBezTo>
                  <a:cubicBezTo>
                    <a:pt x="5400" y="11571"/>
                    <a:pt x="5400" y="11571"/>
                    <a:pt x="5400" y="11571"/>
                  </a:cubicBezTo>
                  <a:cubicBezTo>
                    <a:pt x="5400" y="19286"/>
                    <a:pt x="5400" y="19286"/>
                    <a:pt x="5400" y="19286"/>
                  </a:cubicBezTo>
                  <a:cubicBezTo>
                    <a:pt x="5400" y="20829"/>
                    <a:pt x="4320" y="21600"/>
                    <a:pt x="2160" y="21600"/>
                  </a:cubicBezTo>
                  <a:cubicBezTo>
                    <a:pt x="1080" y="21600"/>
                    <a:pt x="0" y="20829"/>
                    <a:pt x="0" y="19286"/>
                  </a:cubicBezTo>
                  <a:cubicBezTo>
                    <a:pt x="0" y="2314"/>
                    <a:pt x="0" y="2314"/>
                    <a:pt x="0" y="2314"/>
                  </a:cubicBezTo>
                  <a:cubicBezTo>
                    <a:pt x="0" y="771"/>
                    <a:pt x="1080" y="0"/>
                    <a:pt x="2160" y="0"/>
                  </a:cubicBezTo>
                  <a:cubicBezTo>
                    <a:pt x="4320" y="0"/>
                    <a:pt x="5400" y="771"/>
                    <a:pt x="5400" y="2314"/>
                  </a:cubicBezTo>
                  <a:cubicBezTo>
                    <a:pt x="5400" y="8486"/>
                    <a:pt x="5400" y="8486"/>
                    <a:pt x="5400" y="8486"/>
                  </a:cubicBezTo>
                  <a:cubicBezTo>
                    <a:pt x="16200" y="8486"/>
                    <a:pt x="16200" y="8486"/>
                    <a:pt x="16200" y="8486"/>
                  </a:cubicBezTo>
                  <a:cubicBezTo>
                    <a:pt x="16200" y="2314"/>
                    <a:pt x="16200" y="2314"/>
                    <a:pt x="16200" y="2314"/>
                  </a:cubicBezTo>
                  <a:cubicBezTo>
                    <a:pt x="16200" y="771"/>
                    <a:pt x="17280" y="0"/>
                    <a:pt x="18360" y="0"/>
                  </a:cubicBezTo>
                  <a:cubicBezTo>
                    <a:pt x="20520" y="0"/>
                    <a:pt x="21600" y="771"/>
                    <a:pt x="21600" y="2314"/>
                  </a:cubicBezTo>
                  <a:lnTo>
                    <a:pt x="21600" y="1928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39" name="Google Shape;138;p124">
              <a:extLst>
                <a:ext uri="{FF2B5EF4-FFF2-40B4-BE49-F238E27FC236}">
                  <a16:creationId xmlns:a16="http://schemas.microsoft.com/office/drawing/2014/main" id="{E268EAC3-FEBA-EE43-91A9-A2E210F0F643}"/>
                </a:ext>
              </a:extLst>
            </p:cNvPr>
            <p:cNvSpPr/>
            <p:nvPr/>
          </p:nvSpPr>
          <p:spPr>
            <a:xfrm>
              <a:off x="515077" y="928558"/>
              <a:ext cx="43621" cy="7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600" extrusionOk="0">
                  <a:moveTo>
                    <a:pt x="18189" y="3857"/>
                  </a:moveTo>
                  <a:cubicBezTo>
                    <a:pt x="15916" y="3857"/>
                    <a:pt x="14779" y="3086"/>
                    <a:pt x="12505" y="3086"/>
                  </a:cubicBezTo>
                  <a:cubicBezTo>
                    <a:pt x="7958" y="3086"/>
                    <a:pt x="5684" y="5400"/>
                    <a:pt x="5684" y="9257"/>
                  </a:cubicBezTo>
                  <a:cubicBezTo>
                    <a:pt x="5684" y="12343"/>
                    <a:pt x="5684" y="12343"/>
                    <a:pt x="5684" y="12343"/>
                  </a:cubicBezTo>
                  <a:cubicBezTo>
                    <a:pt x="5684" y="16200"/>
                    <a:pt x="7958" y="18514"/>
                    <a:pt x="12505" y="18514"/>
                  </a:cubicBezTo>
                  <a:cubicBezTo>
                    <a:pt x="14779" y="18514"/>
                    <a:pt x="15916" y="17743"/>
                    <a:pt x="18189" y="16971"/>
                  </a:cubicBezTo>
                  <a:cubicBezTo>
                    <a:pt x="19326" y="16971"/>
                    <a:pt x="20463" y="16971"/>
                    <a:pt x="20463" y="17743"/>
                  </a:cubicBezTo>
                  <a:cubicBezTo>
                    <a:pt x="21600" y="19286"/>
                    <a:pt x="20463" y="20057"/>
                    <a:pt x="19326" y="20057"/>
                  </a:cubicBezTo>
                  <a:cubicBezTo>
                    <a:pt x="17053" y="20829"/>
                    <a:pt x="14779" y="21600"/>
                    <a:pt x="12505" y="21600"/>
                  </a:cubicBezTo>
                  <a:cubicBezTo>
                    <a:pt x="3411" y="21600"/>
                    <a:pt x="0" y="17743"/>
                    <a:pt x="0" y="12343"/>
                  </a:cubicBezTo>
                  <a:cubicBezTo>
                    <a:pt x="0" y="9257"/>
                    <a:pt x="0" y="9257"/>
                    <a:pt x="0" y="9257"/>
                  </a:cubicBezTo>
                  <a:cubicBezTo>
                    <a:pt x="0" y="4629"/>
                    <a:pt x="4547" y="0"/>
                    <a:pt x="12505" y="0"/>
                  </a:cubicBezTo>
                  <a:cubicBezTo>
                    <a:pt x="14779" y="0"/>
                    <a:pt x="17053" y="771"/>
                    <a:pt x="19326" y="1543"/>
                  </a:cubicBezTo>
                  <a:cubicBezTo>
                    <a:pt x="20463" y="1543"/>
                    <a:pt x="21600" y="2314"/>
                    <a:pt x="20463" y="3086"/>
                  </a:cubicBezTo>
                  <a:cubicBezTo>
                    <a:pt x="20463" y="3857"/>
                    <a:pt x="19326" y="4629"/>
                    <a:pt x="18189" y="3857"/>
                  </a:cubicBez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0" name="Google Shape;139;p124">
              <a:extLst>
                <a:ext uri="{FF2B5EF4-FFF2-40B4-BE49-F238E27FC236}">
                  <a16:creationId xmlns:a16="http://schemas.microsoft.com/office/drawing/2014/main" id="{CEB30630-9272-474D-8B4A-0038BAC20B00}"/>
                </a:ext>
              </a:extLst>
            </p:cNvPr>
            <p:cNvSpPr/>
            <p:nvPr/>
          </p:nvSpPr>
          <p:spPr>
            <a:xfrm>
              <a:off x="563417" y="930448"/>
              <a:ext cx="48341" cy="7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43" y="0"/>
                  </a:moveTo>
                  <a:cubicBezTo>
                    <a:pt x="20571" y="0"/>
                    <a:pt x="21600" y="800"/>
                    <a:pt x="21600" y="1600"/>
                  </a:cubicBezTo>
                  <a:cubicBezTo>
                    <a:pt x="21600" y="2400"/>
                    <a:pt x="20571" y="3200"/>
                    <a:pt x="19543" y="3200"/>
                  </a:cubicBezTo>
                  <a:cubicBezTo>
                    <a:pt x="13371" y="3200"/>
                    <a:pt x="13371" y="3200"/>
                    <a:pt x="13371" y="3200"/>
                  </a:cubicBezTo>
                  <a:cubicBezTo>
                    <a:pt x="13371" y="19200"/>
                    <a:pt x="13371" y="19200"/>
                    <a:pt x="13371" y="19200"/>
                  </a:cubicBezTo>
                  <a:cubicBezTo>
                    <a:pt x="13371" y="20800"/>
                    <a:pt x="12343" y="21600"/>
                    <a:pt x="11314" y="21600"/>
                  </a:cubicBezTo>
                  <a:cubicBezTo>
                    <a:pt x="9257" y="21600"/>
                    <a:pt x="8229" y="20800"/>
                    <a:pt x="8229" y="19200"/>
                  </a:cubicBezTo>
                  <a:cubicBezTo>
                    <a:pt x="8229" y="3200"/>
                    <a:pt x="8229" y="3200"/>
                    <a:pt x="8229" y="3200"/>
                  </a:cubicBezTo>
                  <a:cubicBezTo>
                    <a:pt x="2057" y="3200"/>
                    <a:pt x="2057" y="3200"/>
                    <a:pt x="2057" y="3200"/>
                  </a:cubicBezTo>
                  <a:cubicBezTo>
                    <a:pt x="1029" y="3200"/>
                    <a:pt x="0" y="2400"/>
                    <a:pt x="0" y="1600"/>
                  </a:cubicBezTo>
                  <a:cubicBezTo>
                    <a:pt x="0" y="800"/>
                    <a:pt x="1029" y="0"/>
                    <a:pt x="2057" y="0"/>
                  </a:cubicBezTo>
                  <a:lnTo>
                    <a:pt x="19543" y="0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1" name="Google Shape;140;p124">
              <a:extLst>
                <a:ext uri="{FF2B5EF4-FFF2-40B4-BE49-F238E27FC236}">
                  <a16:creationId xmlns:a16="http://schemas.microsoft.com/office/drawing/2014/main" id="{EDFC0539-0609-7E4B-8B31-41595AB8ED87}"/>
                </a:ext>
              </a:extLst>
            </p:cNvPr>
            <p:cNvSpPr/>
            <p:nvPr/>
          </p:nvSpPr>
          <p:spPr>
            <a:xfrm>
              <a:off x="621760" y="930448"/>
              <a:ext cx="45008" cy="69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11" y="21600"/>
                  </a:moveTo>
                  <a:cubicBezTo>
                    <a:pt x="1137" y="21600"/>
                    <a:pt x="0" y="20769"/>
                    <a:pt x="0" y="19938"/>
                  </a:cubicBezTo>
                  <a:cubicBezTo>
                    <a:pt x="0" y="1662"/>
                    <a:pt x="0" y="1662"/>
                    <a:pt x="0" y="1662"/>
                  </a:cubicBezTo>
                  <a:cubicBezTo>
                    <a:pt x="0" y="831"/>
                    <a:pt x="1137" y="0"/>
                    <a:pt x="3411" y="0"/>
                  </a:cubicBezTo>
                  <a:cubicBezTo>
                    <a:pt x="11368" y="0"/>
                    <a:pt x="11368" y="0"/>
                    <a:pt x="11368" y="0"/>
                  </a:cubicBezTo>
                  <a:cubicBezTo>
                    <a:pt x="18189" y="0"/>
                    <a:pt x="20463" y="2492"/>
                    <a:pt x="20463" y="5815"/>
                  </a:cubicBezTo>
                  <a:cubicBezTo>
                    <a:pt x="20463" y="5815"/>
                    <a:pt x="20463" y="5815"/>
                    <a:pt x="20463" y="5815"/>
                  </a:cubicBezTo>
                  <a:cubicBezTo>
                    <a:pt x="20463" y="7477"/>
                    <a:pt x="20463" y="9138"/>
                    <a:pt x="17053" y="9969"/>
                  </a:cubicBezTo>
                  <a:cubicBezTo>
                    <a:pt x="20463" y="11631"/>
                    <a:pt x="21600" y="13292"/>
                    <a:pt x="21600" y="14954"/>
                  </a:cubicBezTo>
                  <a:cubicBezTo>
                    <a:pt x="21600" y="15785"/>
                    <a:pt x="21600" y="15785"/>
                    <a:pt x="21600" y="15785"/>
                  </a:cubicBezTo>
                  <a:cubicBezTo>
                    <a:pt x="21600" y="19108"/>
                    <a:pt x="19326" y="21600"/>
                    <a:pt x="12505" y="21600"/>
                  </a:cubicBezTo>
                  <a:lnTo>
                    <a:pt x="3411" y="21600"/>
                  </a:lnTo>
                  <a:close/>
                  <a:moveTo>
                    <a:pt x="5684" y="2492"/>
                  </a:moveTo>
                  <a:cubicBezTo>
                    <a:pt x="5684" y="9138"/>
                    <a:pt x="5684" y="9138"/>
                    <a:pt x="5684" y="9138"/>
                  </a:cubicBezTo>
                  <a:cubicBezTo>
                    <a:pt x="10232" y="9138"/>
                    <a:pt x="10232" y="9138"/>
                    <a:pt x="10232" y="9138"/>
                  </a:cubicBezTo>
                  <a:cubicBezTo>
                    <a:pt x="13642" y="9138"/>
                    <a:pt x="15916" y="8308"/>
                    <a:pt x="15916" y="6646"/>
                  </a:cubicBezTo>
                  <a:cubicBezTo>
                    <a:pt x="15916" y="5815"/>
                    <a:pt x="15916" y="5815"/>
                    <a:pt x="15916" y="5815"/>
                  </a:cubicBezTo>
                  <a:cubicBezTo>
                    <a:pt x="15916" y="4154"/>
                    <a:pt x="14779" y="2492"/>
                    <a:pt x="10232" y="2492"/>
                  </a:cubicBezTo>
                  <a:lnTo>
                    <a:pt x="5684" y="2492"/>
                  </a:lnTo>
                  <a:close/>
                  <a:moveTo>
                    <a:pt x="5684" y="12462"/>
                  </a:moveTo>
                  <a:cubicBezTo>
                    <a:pt x="5684" y="18277"/>
                    <a:pt x="5684" y="18277"/>
                    <a:pt x="5684" y="18277"/>
                  </a:cubicBezTo>
                  <a:cubicBezTo>
                    <a:pt x="11368" y="18277"/>
                    <a:pt x="11368" y="18277"/>
                    <a:pt x="11368" y="18277"/>
                  </a:cubicBezTo>
                  <a:cubicBezTo>
                    <a:pt x="15916" y="18277"/>
                    <a:pt x="17053" y="17446"/>
                    <a:pt x="17053" y="15785"/>
                  </a:cubicBezTo>
                  <a:cubicBezTo>
                    <a:pt x="17053" y="14954"/>
                    <a:pt x="17053" y="14954"/>
                    <a:pt x="17053" y="14954"/>
                  </a:cubicBezTo>
                  <a:cubicBezTo>
                    <a:pt x="17053" y="13292"/>
                    <a:pt x="14779" y="12462"/>
                    <a:pt x="11368" y="12462"/>
                  </a:cubicBezTo>
                  <a:lnTo>
                    <a:pt x="5684" y="12462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2" name="Google Shape;141;p124">
              <a:extLst>
                <a:ext uri="{FF2B5EF4-FFF2-40B4-BE49-F238E27FC236}">
                  <a16:creationId xmlns:a16="http://schemas.microsoft.com/office/drawing/2014/main" id="{BD4BB53C-36F5-D842-A059-49E3C7FC3774}"/>
                </a:ext>
              </a:extLst>
            </p:cNvPr>
            <p:cNvSpPr/>
            <p:nvPr/>
          </p:nvSpPr>
          <p:spPr>
            <a:xfrm>
              <a:off x="680102" y="928558"/>
              <a:ext cx="50008" cy="7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86" y="21600"/>
                  </a:moveTo>
                  <a:cubicBezTo>
                    <a:pt x="3086" y="21600"/>
                    <a:pt x="0" y="17743"/>
                    <a:pt x="0" y="13114"/>
                  </a:cubicBezTo>
                  <a:cubicBezTo>
                    <a:pt x="0" y="8486"/>
                    <a:pt x="0" y="8486"/>
                    <a:pt x="0" y="8486"/>
                  </a:cubicBezTo>
                  <a:cubicBezTo>
                    <a:pt x="0" y="3857"/>
                    <a:pt x="3086" y="0"/>
                    <a:pt x="10286" y="0"/>
                  </a:cubicBezTo>
                  <a:cubicBezTo>
                    <a:pt x="18514" y="0"/>
                    <a:pt x="21600" y="3857"/>
                    <a:pt x="21600" y="8486"/>
                  </a:cubicBezTo>
                  <a:cubicBezTo>
                    <a:pt x="21600" y="13114"/>
                    <a:pt x="21600" y="13114"/>
                    <a:pt x="21600" y="13114"/>
                  </a:cubicBezTo>
                  <a:cubicBezTo>
                    <a:pt x="21600" y="17743"/>
                    <a:pt x="18514" y="21600"/>
                    <a:pt x="10286" y="21600"/>
                  </a:cubicBezTo>
                  <a:close/>
                  <a:moveTo>
                    <a:pt x="16457" y="8486"/>
                  </a:moveTo>
                  <a:cubicBezTo>
                    <a:pt x="16457" y="5400"/>
                    <a:pt x="15429" y="3857"/>
                    <a:pt x="10286" y="3857"/>
                  </a:cubicBezTo>
                  <a:cubicBezTo>
                    <a:pt x="6171" y="3857"/>
                    <a:pt x="4114" y="5400"/>
                    <a:pt x="4114" y="8486"/>
                  </a:cubicBezTo>
                  <a:cubicBezTo>
                    <a:pt x="4114" y="13114"/>
                    <a:pt x="4114" y="13114"/>
                    <a:pt x="4114" y="13114"/>
                  </a:cubicBezTo>
                  <a:cubicBezTo>
                    <a:pt x="4114" y="16200"/>
                    <a:pt x="6171" y="17743"/>
                    <a:pt x="10286" y="17743"/>
                  </a:cubicBezTo>
                  <a:cubicBezTo>
                    <a:pt x="15429" y="17743"/>
                    <a:pt x="16457" y="16200"/>
                    <a:pt x="16457" y="13114"/>
                  </a:cubicBezTo>
                  <a:lnTo>
                    <a:pt x="16457" y="848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3" name="Google Shape;142;p124">
              <a:extLst>
                <a:ext uri="{FF2B5EF4-FFF2-40B4-BE49-F238E27FC236}">
                  <a16:creationId xmlns:a16="http://schemas.microsoft.com/office/drawing/2014/main" id="{FB50D211-0809-1A4B-914A-0E507F92E47E}"/>
                </a:ext>
              </a:extLst>
            </p:cNvPr>
            <p:cNvSpPr/>
            <p:nvPr/>
          </p:nvSpPr>
          <p:spPr>
            <a:xfrm>
              <a:off x="781784" y="930448"/>
              <a:ext cx="45008" cy="69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274" y="21600"/>
                  </a:moveTo>
                  <a:cubicBezTo>
                    <a:pt x="1137" y="21600"/>
                    <a:pt x="0" y="20769"/>
                    <a:pt x="0" y="19938"/>
                  </a:cubicBezTo>
                  <a:cubicBezTo>
                    <a:pt x="0" y="1662"/>
                    <a:pt x="0" y="1662"/>
                    <a:pt x="0" y="1662"/>
                  </a:cubicBezTo>
                  <a:cubicBezTo>
                    <a:pt x="0" y="831"/>
                    <a:pt x="1137" y="0"/>
                    <a:pt x="2274" y="0"/>
                  </a:cubicBezTo>
                  <a:cubicBezTo>
                    <a:pt x="11368" y="0"/>
                    <a:pt x="11368" y="0"/>
                    <a:pt x="11368" y="0"/>
                  </a:cubicBezTo>
                  <a:cubicBezTo>
                    <a:pt x="17053" y="0"/>
                    <a:pt x="20463" y="2492"/>
                    <a:pt x="20463" y="5815"/>
                  </a:cubicBezTo>
                  <a:cubicBezTo>
                    <a:pt x="20463" y="5815"/>
                    <a:pt x="20463" y="5815"/>
                    <a:pt x="20463" y="5815"/>
                  </a:cubicBezTo>
                  <a:cubicBezTo>
                    <a:pt x="20463" y="7477"/>
                    <a:pt x="19326" y="9138"/>
                    <a:pt x="17053" y="9969"/>
                  </a:cubicBezTo>
                  <a:cubicBezTo>
                    <a:pt x="20463" y="11631"/>
                    <a:pt x="21600" y="13292"/>
                    <a:pt x="21600" y="14954"/>
                  </a:cubicBezTo>
                  <a:cubicBezTo>
                    <a:pt x="21600" y="15785"/>
                    <a:pt x="21600" y="15785"/>
                    <a:pt x="21600" y="15785"/>
                  </a:cubicBezTo>
                  <a:cubicBezTo>
                    <a:pt x="21600" y="19108"/>
                    <a:pt x="19326" y="21600"/>
                    <a:pt x="11368" y="21600"/>
                  </a:cubicBezTo>
                  <a:lnTo>
                    <a:pt x="2274" y="21600"/>
                  </a:lnTo>
                  <a:close/>
                  <a:moveTo>
                    <a:pt x="5684" y="2492"/>
                  </a:moveTo>
                  <a:cubicBezTo>
                    <a:pt x="5684" y="9138"/>
                    <a:pt x="5684" y="9138"/>
                    <a:pt x="5684" y="9138"/>
                  </a:cubicBezTo>
                  <a:cubicBezTo>
                    <a:pt x="10232" y="9138"/>
                    <a:pt x="10232" y="9138"/>
                    <a:pt x="10232" y="9138"/>
                  </a:cubicBezTo>
                  <a:cubicBezTo>
                    <a:pt x="13642" y="9138"/>
                    <a:pt x="14779" y="8308"/>
                    <a:pt x="14779" y="6646"/>
                  </a:cubicBezTo>
                  <a:cubicBezTo>
                    <a:pt x="14779" y="5815"/>
                    <a:pt x="14779" y="5815"/>
                    <a:pt x="14779" y="5815"/>
                  </a:cubicBezTo>
                  <a:cubicBezTo>
                    <a:pt x="14779" y="4154"/>
                    <a:pt x="13642" y="2492"/>
                    <a:pt x="10232" y="2492"/>
                  </a:cubicBezTo>
                  <a:lnTo>
                    <a:pt x="5684" y="2492"/>
                  </a:lnTo>
                  <a:close/>
                  <a:moveTo>
                    <a:pt x="5684" y="12462"/>
                  </a:moveTo>
                  <a:cubicBezTo>
                    <a:pt x="5684" y="18277"/>
                    <a:pt x="5684" y="18277"/>
                    <a:pt x="5684" y="18277"/>
                  </a:cubicBezTo>
                  <a:cubicBezTo>
                    <a:pt x="11368" y="18277"/>
                    <a:pt x="11368" y="18277"/>
                    <a:pt x="11368" y="18277"/>
                  </a:cubicBezTo>
                  <a:cubicBezTo>
                    <a:pt x="14779" y="18277"/>
                    <a:pt x="15916" y="17446"/>
                    <a:pt x="15916" y="15785"/>
                  </a:cubicBezTo>
                  <a:cubicBezTo>
                    <a:pt x="15916" y="14954"/>
                    <a:pt x="15916" y="14954"/>
                    <a:pt x="15916" y="14954"/>
                  </a:cubicBezTo>
                  <a:cubicBezTo>
                    <a:pt x="15916" y="13292"/>
                    <a:pt x="14779" y="12462"/>
                    <a:pt x="11368" y="12462"/>
                  </a:cubicBezTo>
                  <a:lnTo>
                    <a:pt x="5684" y="12462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4" name="Google Shape;143;p124">
              <a:extLst>
                <a:ext uri="{FF2B5EF4-FFF2-40B4-BE49-F238E27FC236}">
                  <a16:creationId xmlns:a16="http://schemas.microsoft.com/office/drawing/2014/main" id="{D02221AF-B58C-9047-9EF7-B9D191C00C7E}"/>
                </a:ext>
              </a:extLst>
            </p:cNvPr>
            <p:cNvSpPr/>
            <p:nvPr/>
          </p:nvSpPr>
          <p:spPr>
            <a:xfrm>
              <a:off x="841792" y="928558"/>
              <a:ext cx="48341" cy="7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86" y="21600"/>
                  </a:moveTo>
                  <a:cubicBezTo>
                    <a:pt x="3086" y="21600"/>
                    <a:pt x="0" y="17743"/>
                    <a:pt x="0" y="13114"/>
                  </a:cubicBezTo>
                  <a:cubicBezTo>
                    <a:pt x="0" y="8486"/>
                    <a:pt x="0" y="8486"/>
                    <a:pt x="0" y="8486"/>
                  </a:cubicBezTo>
                  <a:cubicBezTo>
                    <a:pt x="0" y="3857"/>
                    <a:pt x="3086" y="0"/>
                    <a:pt x="10286" y="0"/>
                  </a:cubicBezTo>
                  <a:cubicBezTo>
                    <a:pt x="18514" y="0"/>
                    <a:pt x="21600" y="3857"/>
                    <a:pt x="21600" y="8486"/>
                  </a:cubicBezTo>
                  <a:cubicBezTo>
                    <a:pt x="21600" y="13114"/>
                    <a:pt x="21600" y="13114"/>
                    <a:pt x="21600" y="13114"/>
                  </a:cubicBezTo>
                  <a:cubicBezTo>
                    <a:pt x="21600" y="17743"/>
                    <a:pt x="18514" y="21600"/>
                    <a:pt x="10286" y="21600"/>
                  </a:cubicBezTo>
                  <a:close/>
                  <a:moveTo>
                    <a:pt x="16457" y="8486"/>
                  </a:moveTo>
                  <a:cubicBezTo>
                    <a:pt x="16457" y="5400"/>
                    <a:pt x="14400" y="3857"/>
                    <a:pt x="10286" y="3857"/>
                  </a:cubicBezTo>
                  <a:cubicBezTo>
                    <a:pt x="6171" y="3857"/>
                    <a:pt x="4114" y="5400"/>
                    <a:pt x="4114" y="8486"/>
                  </a:cubicBezTo>
                  <a:cubicBezTo>
                    <a:pt x="4114" y="13114"/>
                    <a:pt x="4114" y="13114"/>
                    <a:pt x="4114" y="13114"/>
                  </a:cubicBezTo>
                  <a:cubicBezTo>
                    <a:pt x="4114" y="16200"/>
                    <a:pt x="6171" y="17743"/>
                    <a:pt x="10286" y="17743"/>
                  </a:cubicBezTo>
                  <a:cubicBezTo>
                    <a:pt x="14400" y="17743"/>
                    <a:pt x="16457" y="16200"/>
                    <a:pt x="16457" y="13114"/>
                  </a:cubicBezTo>
                  <a:lnTo>
                    <a:pt x="16457" y="848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5" name="Google Shape;144;p124">
              <a:extLst>
                <a:ext uri="{FF2B5EF4-FFF2-40B4-BE49-F238E27FC236}">
                  <a16:creationId xmlns:a16="http://schemas.microsoft.com/office/drawing/2014/main" id="{064A9AB9-454B-0748-864F-9F2078708A61}"/>
                </a:ext>
              </a:extLst>
            </p:cNvPr>
            <p:cNvSpPr/>
            <p:nvPr/>
          </p:nvSpPr>
          <p:spPr>
            <a:xfrm>
              <a:off x="900134" y="928558"/>
              <a:ext cx="40007" cy="7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47" y="15429"/>
                  </a:moveTo>
                  <a:cubicBezTo>
                    <a:pt x="15247" y="13114"/>
                    <a:pt x="12706" y="11571"/>
                    <a:pt x="8894" y="11571"/>
                  </a:cubicBezTo>
                  <a:cubicBezTo>
                    <a:pt x="6353" y="11571"/>
                    <a:pt x="6353" y="11571"/>
                    <a:pt x="6353" y="11571"/>
                  </a:cubicBezTo>
                  <a:cubicBezTo>
                    <a:pt x="5082" y="11571"/>
                    <a:pt x="5082" y="11571"/>
                    <a:pt x="5082" y="10800"/>
                  </a:cubicBezTo>
                  <a:cubicBezTo>
                    <a:pt x="5082" y="10029"/>
                    <a:pt x="5082" y="9257"/>
                    <a:pt x="6353" y="9257"/>
                  </a:cubicBezTo>
                  <a:cubicBezTo>
                    <a:pt x="8894" y="9257"/>
                    <a:pt x="8894" y="9257"/>
                    <a:pt x="8894" y="9257"/>
                  </a:cubicBezTo>
                  <a:cubicBezTo>
                    <a:pt x="12706" y="9257"/>
                    <a:pt x="15247" y="8486"/>
                    <a:pt x="15247" y="6171"/>
                  </a:cubicBezTo>
                  <a:cubicBezTo>
                    <a:pt x="15247" y="4629"/>
                    <a:pt x="13976" y="3086"/>
                    <a:pt x="10165" y="3086"/>
                  </a:cubicBezTo>
                  <a:cubicBezTo>
                    <a:pt x="8894" y="3086"/>
                    <a:pt x="7624" y="3086"/>
                    <a:pt x="6353" y="3857"/>
                  </a:cubicBezTo>
                  <a:cubicBezTo>
                    <a:pt x="5082" y="4629"/>
                    <a:pt x="3812" y="4629"/>
                    <a:pt x="2541" y="4629"/>
                  </a:cubicBezTo>
                  <a:cubicBezTo>
                    <a:pt x="1271" y="4629"/>
                    <a:pt x="0" y="4629"/>
                    <a:pt x="0" y="3086"/>
                  </a:cubicBezTo>
                  <a:cubicBezTo>
                    <a:pt x="0" y="3086"/>
                    <a:pt x="1271" y="2314"/>
                    <a:pt x="1271" y="2314"/>
                  </a:cubicBezTo>
                  <a:cubicBezTo>
                    <a:pt x="3812" y="771"/>
                    <a:pt x="6353" y="0"/>
                    <a:pt x="10165" y="0"/>
                  </a:cubicBezTo>
                  <a:cubicBezTo>
                    <a:pt x="17788" y="0"/>
                    <a:pt x="20329" y="3086"/>
                    <a:pt x="20329" y="6171"/>
                  </a:cubicBezTo>
                  <a:cubicBezTo>
                    <a:pt x="20329" y="8486"/>
                    <a:pt x="19059" y="9257"/>
                    <a:pt x="15247" y="10029"/>
                  </a:cubicBezTo>
                  <a:cubicBezTo>
                    <a:pt x="19059" y="10800"/>
                    <a:pt x="21600" y="12343"/>
                    <a:pt x="21600" y="15429"/>
                  </a:cubicBezTo>
                  <a:cubicBezTo>
                    <a:pt x="21600" y="18514"/>
                    <a:pt x="17788" y="21600"/>
                    <a:pt x="10165" y="21600"/>
                  </a:cubicBezTo>
                  <a:cubicBezTo>
                    <a:pt x="6353" y="21600"/>
                    <a:pt x="3812" y="20829"/>
                    <a:pt x="1271" y="19286"/>
                  </a:cubicBezTo>
                  <a:cubicBezTo>
                    <a:pt x="0" y="19286"/>
                    <a:pt x="0" y="18514"/>
                    <a:pt x="0" y="18514"/>
                  </a:cubicBezTo>
                  <a:cubicBezTo>
                    <a:pt x="0" y="17743"/>
                    <a:pt x="1271" y="16971"/>
                    <a:pt x="2541" y="16971"/>
                  </a:cubicBezTo>
                  <a:cubicBezTo>
                    <a:pt x="2541" y="16971"/>
                    <a:pt x="3812" y="16971"/>
                    <a:pt x="5082" y="17743"/>
                  </a:cubicBezTo>
                  <a:cubicBezTo>
                    <a:pt x="6353" y="18514"/>
                    <a:pt x="7624" y="18514"/>
                    <a:pt x="10165" y="18514"/>
                  </a:cubicBezTo>
                  <a:cubicBezTo>
                    <a:pt x="13976" y="18514"/>
                    <a:pt x="15247" y="16971"/>
                    <a:pt x="15247" y="15429"/>
                  </a:cubicBez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6" name="Google Shape;145;p124">
              <a:extLst>
                <a:ext uri="{FF2B5EF4-FFF2-40B4-BE49-F238E27FC236}">
                  <a16:creationId xmlns:a16="http://schemas.microsoft.com/office/drawing/2014/main" id="{FE6D1B04-3561-D748-A46D-A77AF501DBE3}"/>
                </a:ext>
              </a:extLst>
            </p:cNvPr>
            <p:cNvSpPr/>
            <p:nvPr/>
          </p:nvSpPr>
          <p:spPr>
            <a:xfrm>
              <a:off x="955143" y="928558"/>
              <a:ext cx="56676" cy="7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57"/>
                  </a:moveTo>
                  <a:cubicBezTo>
                    <a:pt x="21600" y="20829"/>
                    <a:pt x="20700" y="21600"/>
                    <a:pt x="18900" y="21600"/>
                  </a:cubicBezTo>
                  <a:cubicBezTo>
                    <a:pt x="18000" y="21600"/>
                    <a:pt x="17100" y="20829"/>
                    <a:pt x="17100" y="20057"/>
                  </a:cubicBezTo>
                  <a:cubicBezTo>
                    <a:pt x="17100" y="8486"/>
                    <a:pt x="17100" y="8486"/>
                    <a:pt x="17100" y="8486"/>
                  </a:cubicBezTo>
                  <a:cubicBezTo>
                    <a:pt x="11700" y="17743"/>
                    <a:pt x="11700" y="17743"/>
                    <a:pt x="11700" y="17743"/>
                  </a:cubicBezTo>
                  <a:cubicBezTo>
                    <a:pt x="11700" y="18514"/>
                    <a:pt x="10800" y="18514"/>
                    <a:pt x="10800" y="18514"/>
                  </a:cubicBezTo>
                  <a:cubicBezTo>
                    <a:pt x="9900" y="18514"/>
                    <a:pt x="9000" y="18514"/>
                    <a:pt x="9000" y="17743"/>
                  </a:cubicBezTo>
                  <a:cubicBezTo>
                    <a:pt x="3600" y="8486"/>
                    <a:pt x="3600" y="8486"/>
                    <a:pt x="3600" y="8486"/>
                  </a:cubicBezTo>
                  <a:cubicBezTo>
                    <a:pt x="3600" y="20057"/>
                    <a:pt x="3600" y="20057"/>
                    <a:pt x="3600" y="20057"/>
                  </a:cubicBezTo>
                  <a:cubicBezTo>
                    <a:pt x="3600" y="20829"/>
                    <a:pt x="2700" y="21600"/>
                    <a:pt x="1800" y="21600"/>
                  </a:cubicBezTo>
                  <a:cubicBezTo>
                    <a:pt x="900" y="21600"/>
                    <a:pt x="0" y="20829"/>
                    <a:pt x="0" y="20057"/>
                  </a:cubicBezTo>
                  <a:cubicBezTo>
                    <a:pt x="0" y="2314"/>
                    <a:pt x="0" y="2314"/>
                    <a:pt x="0" y="2314"/>
                  </a:cubicBezTo>
                  <a:cubicBezTo>
                    <a:pt x="0" y="771"/>
                    <a:pt x="900" y="0"/>
                    <a:pt x="1800" y="0"/>
                  </a:cubicBezTo>
                  <a:cubicBezTo>
                    <a:pt x="2700" y="0"/>
                    <a:pt x="2700" y="771"/>
                    <a:pt x="3600" y="1543"/>
                  </a:cubicBezTo>
                  <a:cubicBezTo>
                    <a:pt x="10800" y="13886"/>
                    <a:pt x="10800" y="13886"/>
                    <a:pt x="10800" y="13886"/>
                  </a:cubicBezTo>
                  <a:cubicBezTo>
                    <a:pt x="18000" y="1543"/>
                    <a:pt x="18000" y="1543"/>
                    <a:pt x="18000" y="1543"/>
                  </a:cubicBezTo>
                  <a:cubicBezTo>
                    <a:pt x="18000" y="771"/>
                    <a:pt x="18900" y="0"/>
                    <a:pt x="18900" y="0"/>
                  </a:cubicBezTo>
                  <a:cubicBezTo>
                    <a:pt x="20700" y="0"/>
                    <a:pt x="21600" y="771"/>
                    <a:pt x="21600" y="2314"/>
                  </a:cubicBezTo>
                  <a:lnTo>
                    <a:pt x="21600" y="20057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7" name="Google Shape;146;p124">
              <a:extLst>
                <a:ext uri="{FF2B5EF4-FFF2-40B4-BE49-F238E27FC236}">
                  <a16:creationId xmlns:a16="http://schemas.microsoft.com/office/drawing/2014/main" id="{80ECA940-D7E9-2B46-A341-4A342EF64FBF}"/>
                </a:ext>
              </a:extLst>
            </p:cNvPr>
            <p:cNvSpPr/>
            <p:nvPr/>
          </p:nvSpPr>
          <p:spPr>
            <a:xfrm>
              <a:off x="1025152" y="928558"/>
              <a:ext cx="50008" cy="7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14" y="21600"/>
                  </a:moveTo>
                  <a:cubicBezTo>
                    <a:pt x="3086" y="21600"/>
                    <a:pt x="0" y="17743"/>
                    <a:pt x="0" y="13114"/>
                  </a:cubicBezTo>
                  <a:cubicBezTo>
                    <a:pt x="0" y="8486"/>
                    <a:pt x="0" y="8486"/>
                    <a:pt x="0" y="8486"/>
                  </a:cubicBezTo>
                  <a:cubicBezTo>
                    <a:pt x="0" y="3857"/>
                    <a:pt x="3086" y="0"/>
                    <a:pt x="11314" y="0"/>
                  </a:cubicBezTo>
                  <a:cubicBezTo>
                    <a:pt x="18514" y="0"/>
                    <a:pt x="21600" y="3857"/>
                    <a:pt x="21600" y="8486"/>
                  </a:cubicBezTo>
                  <a:cubicBezTo>
                    <a:pt x="21600" y="13114"/>
                    <a:pt x="21600" y="13114"/>
                    <a:pt x="21600" y="13114"/>
                  </a:cubicBezTo>
                  <a:cubicBezTo>
                    <a:pt x="21600" y="17743"/>
                    <a:pt x="18514" y="21600"/>
                    <a:pt x="11314" y="21600"/>
                  </a:cubicBezTo>
                  <a:close/>
                  <a:moveTo>
                    <a:pt x="17486" y="8486"/>
                  </a:moveTo>
                  <a:cubicBezTo>
                    <a:pt x="17486" y="5400"/>
                    <a:pt x="15429" y="3857"/>
                    <a:pt x="11314" y="3857"/>
                  </a:cubicBezTo>
                  <a:cubicBezTo>
                    <a:pt x="6171" y="3857"/>
                    <a:pt x="5143" y="5400"/>
                    <a:pt x="5143" y="8486"/>
                  </a:cubicBezTo>
                  <a:cubicBezTo>
                    <a:pt x="5143" y="13114"/>
                    <a:pt x="5143" y="13114"/>
                    <a:pt x="5143" y="13114"/>
                  </a:cubicBezTo>
                  <a:cubicBezTo>
                    <a:pt x="5143" y="16200"/>
                    <a:pt x="6171" y="17743"/>
                    <a:pt x="11314" y="17743"/>
                  </a:cubicBezTo>
                  <a:cubicBezTo>
                    <a:pt x="15429" y="17743"/>
                    <a:pt x="17486" y="16200"/>
                    <a:pt x="17486" y="13114"/>
                  </a:cubicBezTo>
                  <a:lnTo>
                    <a:pt x="17486" y="848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8" name="Google Shape;147;p124">
              <a:extLst>
                <a:ext uri="{FF2B5EF4-FFF2-40B4-BE49-F238E27FC236}">
                  <a16:creationId xmlns:a16="http://schemas.microsoft.com/office/drawing/2014/main" id="{248E8F32-E99A-234F-A743-91460A8F3783}"/>
                </a:ext>
              </a:extLst>
            </p:cNvPr>
            <p:cNvSpPr/>
            <p:nvPr/>
          </p:nvSpPr>
          <p:spPr>
            <a:xfrm>
              <a:off x="1083495" y="928558"/>
              <a:ext cx="81680" cy="7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71" y="9257"/>
                  </a:moveTo>
                  <a:cubicBezTo>
                    <a:pt x="13976" y="9257"/>
                    <a:pt x="13976" y="9257"/>
                    <a:pt x="13976" y="9257"/>
                  </a:cubicBezTo>
                  <a:cubicBezTo>
                    <a:pt x="18424" y="1543"/>
                    <a:pt x="18424" y="1543"/>
                    <a:pt x="18424" y="1543"/>
                  </a:cubicBezTo>
                  <a:cubicBezTo>
                    <a:pt x="19059" y="771"/>
                    <a:pt x="19694" y="0"/>
                    <a:pt x="19694" y="0"/>
                  </a:cubicBezTo>
                  <a:cubicBezTo>
                    <a:pt x="20965" y="0"/>
                    <a:pt x="21600" y="1543"/>
                    <a:pt x="21600" y="2314"/>
                  </a:cubicBezTo>
                  <a:cubicBezTo>
                    <a:pt x="21600" y="2314"/>
                    <a:pt x="20965" y="3086"/>
                    <a:pt x="20965" y="3086"/>
                  </a:cubicBezTo>
                  <a:cubicBezTo>
                    <a:pt x="16518" y="10800"/>
                    <a:pt x="16518" y="10800"/>
                    <a:pt x="16518" y="10800"/>
                  </a:cubicBezTo>
                  <a:cubicBezTo>
                    <a:pt x="17788" y="13114"/>
                    <a:pt x="19694" y="16200"/>
                    <a:pt x="20965" y="18514"/>
                  </a:cubicBezTo>
                  <a:cubicBezTo>
                    <a:pt x="21600" y="19286"/>
                    <a:pt x="21600" y="19286"/>
                    <a:pt x="21600" y="20057"/>
                  </a:cubicBezTo>
                  <a:cubicBezTo>
                    <a:pt x="21600" y="20829"/>
                    <a:pt x="20965" y="21600"/>
                    <a:pt x="19694" y="21600"/>
                  </a:cubicBezTo>
                  <a:cubicBezTo>
                    <a:pt x="19694" y="21600"/>
                    <a:pt x="19059" y="20829"/>
                    <a:pt x="18424" y="20057"/>
                  </a:cubicBezTo>
                  <a:cubicBezTo>
                    <a:pt x="17153" y="17743"/>
                    <a:pt x="15882" y="14657"/>
                    <a:pt x="13976" y="12343"/>
                  </a:cubicBezTo>
                  <a:cubicBezTo>
                    <a:pt x="12071" y="12343"/>
                    <a:pt x="12071" y="12343"/>
                    <a:pt x="12071" y="12343"/>
                  </a:cubicBezTo>
                  <a:cubicBezTo>
                    <a:pt x="12071" y="19286"/>
                    <a:pt x="12071" y="19286"/>
                    <a:pt x="12071" y="19286"/>
                  </a:cubicBezTo>
                  <a:cubicBezTo>
                    <a:pt x="12071" y="20829"/>
                    <a:pt x="11435" y="21600"/>
                    <a:pt x="10800" y="21600"/>
                  </a:cubicBezTo>
                  <a:cubicBezTo>
                    <a:pt x="9529" y="21600"/>
                    <a:pt x="8894" y="20829"/>
                    <a:pt x="8894" y="19286"/>
                  </a:cubicBezTo>
                  <a:cubicBezTo>
                    <a:pt x="8894" y="12343"/>
                    <a:pt x="8894" y="12343"/>
                    <a:pt x="8894" y="12343"/>
                  </a:cubicBezTo>
                  <a:cubicBezTo>
                    <a:pt x="7624" y="12343"/>
                    <a:pt x="7624" y="12343"/>
                    <a:pt x="7624" y="12343"/>
                  </a:cubicBezTo>
                  <a:cubicBezTo>
                    <a:pt x="5718" y="14657"/>
                    <a:pt x="4447" y="17743"/>
                    <a:pt x="2541" y="20057"/>
                  </a:cubicBezTo>
                  <a:cubicBezTo>
                    <a:pt x="2541" y="20829"/>
                    <a:pt x="1906" y="21600"/>
                    <a:pt x="1271" y="21600"/>
                  </a:cubicBezTo>
                  <a:cubicBezTo>
                    <a:pt x="635" y="21600"/>
                    <a:pt x="0" y="20829"/>
                    <a:pt x="0" y="20057"/>
                  </a:cubicBezTo>
                  <a:cubicBezTo>
                    <a:pt x="0" y="19286"/>
                    <a:pt x="0" y="19286"/>
                    <a:pt x="0" y="18514"/>
                  </a:cubicBezTo>
                  <a:cubicBezTo>
                    <a:pt x="1906" y="16200"/>
                    <a:pt x="3176" y="13114"/>
                    <a:pt x="5082" y="10800"/>
                  </a:cubicBezTo>
                  <a:cubicBezTo>
                    <a:pt x="0" y="3086"/>
                    <a:pt x="0" y="3086"/>
                    <a:pt x="0" y="3086"/>
                  </a:cubicBezTo>
                  <a:cubicBezTo>
                    <a:pt x="0" y="3086"/>
                    <a:pt x="0" y="2314"/>
                    <a:pt x="0" y="2314"/>
                  </a:cubicBezTo>
                  <a:cubicBezTo>
                    <a:pt x="0" y="1543"/>
                    <a:pt x="635" y="0"/>
                    <a:pt x="1271" y="0"/>
                  </a:cubicBezTo>
                  <a:cubicBezTo>
                    <a:pt x="1906" y="0"/>
                    <a:pt x="2541" y="771"/>
                    <a:pt x="2541" y="1543"/>
                  </a:cubicBezTo>
                  <a:cubicBezTo>
                    <a:pt x="7624" y="9257"/>
                    <a:pt x="7624" y="9257"/>
                    <a:pt x="7624" y="9257"/>
                  </a:cubicBezTo>
                  <a:cubicBezTo>
                    <a:pt x="8894" y="9257"/>
                    <a:pt x="8894" y="9257"/>
                    <a:pt x="8894" y="9257"/>
                  </a:cubicBezTo>
                  <a:cubicBezTo>
                    <a:pt x="8894" y="2314"/>
                    <a:pt x="8894" y="2314"/>
                    <a:pt x="8894" y="2314"/>
                  </a:cubicBezTo>
                  <a:cubicBezTo>
                    <a:pt x="8894" y="771"/>
                    <a:pt x="9529" y="771"/>
                    <a:pt x="10800" y="771"/>
                  </a:cubicBezTo>
                  <a:cubicBezTo>
                    <a:pt x="11435" y="771"/>
                    <a:pt x="12071" y="771"/>
                    <a:pt x="12071" y="2314"/>
                  </a:cubicBezTo>
                  <a:lnTo>
                    <a:pt x="12071" y="9257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9" name="Google Shape;148;p124">
              <a:extLst>
                <a:ext uri="{FF2B5EF4-FFF2-40B4-BE49-F238E27FC236}">
                  <a16:creationId xmlns:a16="http://schemas.microsoft.com/office/drawing/2014/main" id="{B646D011-9FBA-E84A-8529-66CAE20ECCB3}"/>
                </a:ext>
              </a:extLst>
            </p:cNvPr>
            <p:cNvSpPr/>
            <p:nvPr/>
          </p:nvSpPr>
          <p:spPr>
            <a:xfrm>
              <a:off x="1173508" y="928558"/>
              <a:ext cx="46674" cy="7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286"/>
                  </a:moveTo>
                  <a:cubicBezTo>
                    <a:pt x="21600" y="20829"/>
                    <a:pt x="20520" y="21600"/>
                    <a:pt x="19440" y="21600"/>
                  </a:cubicBezTo>
                  <a:cubicBezTo>
                    <a:pt x="17280" y="21600"/>
                    <a:pt x="16200" y="20829"/>
                    <a:pt x="16200" y="19286"/>
                  </a:cubicBezTo>
                  <a:cubicBezTo>
                    <a:pt x="16200" y="11571"/>
                    <a:pt x="16200" y="11571"/>
                    <a:pt x="16200" y="11571"/>
                  </a:cubicBezTo>
                  <a:cubicBezTo>
                    <a:pt x="5400" y="11571"/>
                    <a:pt x="5400" y="11571"/>
                    <a:pt x="5400" y="11571"/>
                  </a:cubicBezTo>
                  <a:cubicBezTo>
                    <a:pt x="5400" y="19286"/>
                    <a:pt x="5400" y="19286"/>
                    <a:pt x="5400" y="19286"/>
                  </a:cubicBezTo>
                  <a:cubicBezTo>
                    <a:pt x="5400" y="20829"/>
                    <a:pt x="4320" y="21600"/>
                    <a:pt x="3240" y="21600"/>
                  </a:cubicBezTo>
                  <a:cubicBezTo>
                    <a:pt x="1080" y="21600"/>
                    <a:pt x="0" y="20829"/>
                    <a:pt x="0" y="19286"/>
                  </a:cubicBezTo>
                  <a:cubicBezTo>
                    <a:pt x="0" y="2314"/>
                    <a:pt x="0" y="2314"/>
                    <a:pt x="0" y="2314"/>
                  </a:cubicBezTo>
                  <a:cubicBezTo>
                    <a:pt x="0" y="771"/>
                    <a:pt x="1080" y="0"/>
                    <a:pt x="3240" y="0"/>
                  </a:cubicBezTo>
                  <a:cubicBezTo>
                    <a:pt x="4320" y="0"/>
                    <a:pt x="5400" y="771"/>
                    <a:pt x="5400" y="2314"/>
                  </a:cubicBezTo>
                  <a:cubicBezTo>
                    <a:pt x="5400" y="8486"/>
                    <a:pt x="5400" y="8486"/>
                    <a:pt x="5400" y="8486"/>
                  </a:cubicBezTo>
                  <a:cubicBezTo>
                    <a:pt x="16200" y="8486"/>
                    <a:pt x="16200" y="8486"/>
                    <a:pt x="16200" y="8486"/>
                  </a:cubicBezTo>
                  <a:cubicBezTo>
                    <a:pt x="16200" y="2314"/>
                    <a:pt x="16200" y="2314"/>
                    <a:pt x="16200" y="2314"/>
                  </a:cubicBezTo>
                  <a:cubicBezTo>
                    <a:pt x="16200" y="771"/>
                    <a:pt x="17280" y="0"/>
                    <a:pt x="19440" y="0"/>
                  </a:cubicBezTo>
                  <a:cubicBezTo>
                    <a:pt x="20520" y="0"/>
                    <a:pt x="21600" y="771"/>
                    <a:pt x="21600" y="2314"/>
                  </a:cubicBezTo>
                  <a:lnTo>
                    <a:pt x="21600" y="1928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50" name="Google Shape;149;p124">
              <a:extLst>
                <a:ext uri="{FF2B5EF4-FFF2-40B4-BE49-F238E27FC236}">
                  <a16:creationId xmlns:a16="http://schemas.microsoft.com/office/drawing/2014/main" id="{96514C84-6834-D441-B3A5-BBB3A740301E}"/>
                </a:ext>
              </a:extLst>
            </p:cNvPr>
            <p:cNvSpPr/>
            <p:nvPr/>
          </p:nvSpPr>
          <p:spPr>
            <a:xfrm>
              <a:off x="1236850" y="928558"/>
              <a:ext cx="50009" cy="7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86" y="21600"/>
                  </a:moveTo>
                  <a:cubicBezTo>
                    <a:pt x="3086" y="21600"/>
                    <a:pt x="0" y="17743"/>
                    <a:pt x="0" y="13114"/>
                  </a:cubicBezTo>
                  <a:cubicBezTo>
                    <a:pt x="0" y="8486"/>
                    <a:pt x="0" y="8486"/>
                    <a:pt x="0" y="8486"/>
                  </a:cubicBezTo>
                  <a:cubicBezTo>
                    <a:pt x="0" y="3857"/>
                    <a:pt x="3086" y="0"/>
                    <a:pt x="10286" y="0"/>
                  </a:cubicBezTo>
                  <a:cubicBezTo>
                    <a:pt x="18514" y="0"/>
                    <a:pt x="21600" y="3857"/>
                    <a:pt x="21600" y="8486"/>
                  </a:cubicBezTo>
                  <a:cubicBezTo>
                    <a:pt x="21600" y="13114"/>
                    <a:pt x="21600" y="13114"/>
                    <a:pt x="21600" y="13114"/>
                  </a:cubicBezTo>
                  <a:cubicBezTo>
                    <a:pt x="21600" y="17743"/>
                    <a:pt x="18514" y="21600"/>
                    <a:pt x="10286" y="21600"/>
                  </a:cubicBezTo>
                  <a:close/>
                  <a:moveTo>
                    <a:pt x="16457" y="8486"/>
                  </a:moveTo>
                  <a:cubicBezTo>
                    <a:pt x="16457" y="5400"/>
                    <a:pt x="14400" y="3857"/>
                    <a:pt x="10286" y="3857"/>
                  </a:cubicBezTo>
                  <a:cubicBezTo>
                    <a:pt x="6171" y="3857"/>
                    <a:pt x="4114" y="5400"/>
                    <a:pt x="4114" y="8486"/>
                  </a:cubicBezTo>
                  <a:cubicBezTo>
                    <a:pt x="4114" y="13114"/>
                    <a:pt x="4114" y="13114"/>
                    <a:pt x="4114" y="13114"/>
                  </a:cubicBezTo>
                  <a:cubicBezTo>
                    <a:pt x="4114" y="16200"/>
                    <a:pt x="6171" y="17743"/>
                    <a:pt x="10286" y="17743"/>
                  </a:cubicBezTo>
                  <a:cubicBezTo>
                    <a:pt x="14400" y="17743"/>
                    <a:pt x="16457" y="16200"/>
                    <a:pt x="16457" y="13114"/>
                  </a:cubicBezTo>
                  <a:lnTo>
                    <a:pt x="16457" y="848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51" name="Google Shape;150;p124">
              <a:extLst>
                <a:ext uri="{FF2B5EF4-FFF2-40B4-BE49-F238E27FC236}">
                  <a16:creationId xmlns:a16="http://schemas.microsoft.com/office/drawing/2014/main" id="{B0447C44-5CAA-AF43-9553-968D19FE22E1}"/>
                </a:ext>
              </a:extLst>
            </p:cNvPr>
            <p:cNvSpPr/>
            <p:nvPr/>
          </p:nvSpPr>
          <p:spPr>
            <a:xfrm>
              <a:off x="1301860" y="930448"/>
              <a:ext cx="41674" cy="7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0" y="3200"/>
                  </a:moveTo>
                  <a:cubicBezTo>
                    <a:pt x="6000" y="3200"/>
                    <a:pt x="6000" y="3200"/>
                    <a:pt x="6000" y="3200"/>
                  </a:cubicBezTo>
                  <a:cubicBezTo>
                    <a:pt x="6000" y="19200"/>
                    <a:pt x="6000" y="19200"/>
                    <a:pt x="6000" y="19200"/>
                  </a:cubicBezTo>
                  <a:cubicBezTo>
                    <a:pt x="6000" y="20800"/>
                    <a:pt x="4800" y="21600"/>
                    <a:pt x="3600" y="21600"/>
                  </a:cubicBezTo>
                  <a:cubicBezTo>
                    <a:pt x="1200" y="21600"/>
                    <a:pt x="0" y="20800"/>
                    <a:pt x="0" y="19200"/>
                  </a:cubicBezTo>
                  <a:cubicBezTo>
                    <a:pt x="0" y="1600"/>
                    <a:pt x="0" y="1600"/>
                    <a:pt x="0" y="1600"/>
                  </a:cubicBezTo>
                  <a:cubicBezTo>
                    <a:pt x="0" y="800"/>
                    <a:pt x="1200" y="0"/>
                    <a:pt x="3600" y="0"/>
                  </a:cubicBezTo>
                  <a:cubicBezTo>
                    <a:pt x="19200" y="0"/>
                    <a:pt x="19200" y="0"/>
                    <a:pt x="19200" y="0"/>
                  </a:cubicBezTo>
                  <a:cubicBezTo>
                    <a:pt x="20400" y="0"/>
                    <a:pt x="21600" y="0"/>
                    <a:pt x="21600" y="1600"/>
                  </a:cubicBezTo>
                  <a:cubicBezTo>
                    <a:pt x="21600" y="2400"/>
                    <a:pt x="20400" y="3200"/>
                    <a:pt x="19200" y="3200"/>
                  </a:cubicBez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52" name="Google Shape;151;p124">
              <a:extLst>
                <a:ext uri="{FF2B5EF4-FFF2-40B4-BE49-F238E27FC236}">
                  <a16:creationId xmlns:a16="http://schemas.microsoft.com/office/drawing/2014/main" id="{8598A337-8357-C741-A805-1696347C60EA}"/>
                </a:ext>
              </a:extLst>
            </p:cNvPr>
            <p:cNvSpPr/>
            <p:nvPr/>
          </p:nvSpPr>
          <p:spPr>
            <a:xfrm>
              <a:off x="1350201" y="928558"/>
              <a:ext cx="50008" cy="7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14" y="21600"/>
                  </a:moveTo>
                  <a:cubicBezTo>
                    <a:pt x="3086" y="21600"/>
                    <a:pt x="0" y="17743"/>
                    <a:pt x="0" y="13114"/>
                  </a:cubicBezTo>
                  <a:cubicBezTo>
                    <a:pt x="0" y="8486"/>
                    <a:pt x="0" y="8486"/>
                    <a:pt x="0" y="8486"/>
                  </a:cubicBezTo>
                  <a:cubicBezTo>
                    <a:pt x="0" y="3857"/>
                    <a:pt x="3086" y="0"/>
                    <a:pt x="11314" y="0"/>
                  </a:cubicBezTo>
                  <a:cubicBezTo>
                    <a:pt x="18514" y="0"/>
                    <a:pt x="21600" y="3857"/>
                    <a:pt x="21600" y="8486"/>
                  </a:cubicBezTo>
                  <a:cubicBezTo>
                    <a:pt x="21600" y="13114"/>
                    <a:pt x="21600" y="13114"/>
                    <a:pt x="21600" y="13114"/>
                  </a:cubicBezTo>
                  <a:cubicBezTo>
                    <a:pt x="21600" y="17743"/>
                    <a:pt x="18514" y="21600"/>
                    <a:pt x="11314" y="21600"/>
                  </a:cubicBezTo>
                  <a:close/>
                  <a:moveTo>
                    <a:pt x="17486" y="8486"/>
                  </a:moveTo>
                  <a:cubicBezTo>
                    <a:pt x="17486" y="5400"/>
                    <a:pt x="15429" y="3857"/>
                    <a:pt x="11314" y="3857"/>
                  </a:cubicBezTo>
                  <a:cubicBezTo>
                    <a:pt x="7200" y="3857"/>
                    <a:pt x="5143" y="5400"/>
                    <a:pt x="5143" y="8486"/>
                  </a:cubicBezTo>
                  <a:cubicBezTo>
                    <a:pt x="5143" y="13114"/>
                    <a:pt x="5143" y="13114"/>
                    <a:pt x="5143" y="13114"/>
                  </a:cubicBezTo>
                  <a:cubicBezTo>
                    <a:pt x="5143" y="16200"/>
                    <a:pt x="7200" y="17743"/>
                    <a:pt x="11314" y="17743"/>
                  </a:cubicBezTo>
                  <a:cubicBezTo>
                    <a:pt x="15429" y="17743"/>
                    <a:pt x="17486" y="16200"/>
                    <a:pt x="17486" y="13114"/>
                  </a:cubicBezTo>
                  <a:lnTo>
                    <a:pt x="17486" y="8486"/>
                  </a:lnTo>
                  <a:close/>
                </a:path>
              </a:pathLst>
            </a:custGeom>
            <a:solidFill>
              <a:srgbClr val="0C0C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9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DEEC446-2217-B548-8CBA-5B65CD4B7C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0363" b="10363"/>
          <a:stretch/>
        </p:blipFill>
        <p:spPr>
          <a:xfrm>
            <a:off x="3850163" y="0"/>
            <a:ext cx="529383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75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oogle Shape;321;p126">
            <a:extLst>
              <a:ext uri="{FF2B5EF4-FFF2-40B4-BE49-F238E27FC236}">
                <a16:creationId xmlns:a16="http://schemas.microsoft.com/office/drawing/2014/main" id="{FA233435-92D4-4545-9815-D64D9669EFD9}"/>
              </a:ext>
            </a:extLst>
          </p:cNvPr>
          <p:cNvGrpSpPr/>
          <p:nvPr userDrawn="1"/>
        </p:nvGrpSpPr>
        <p:grpSpPr>
          <a:xfrm>
            <a:off x="452392" y="4941937"/>
            <a:ext cx="875769" cy="7"/>
            <a:chOff x="0" y="0"/>
            <a:chExt cx="875767" cy="5"/>
          </a:xfrm>
        </p:grpSpPr>
        <p:sp>
          <p:nvSpPr>
            <p:cNvPr id="6" name="Google Shape;322;p126">
              <a:extLst>
                <a:ext uri="{FF2B5EF4-FFF2-40B4-BE49-F238E27FC236}">
                  <a16:creationId xmlns:a16="http://schemas.microsoft.com/office/drawing/2014/main" id="{F0EC3848-36B4-F74D-930F-BDAFF551251F}"/>
                </a:ext>
              </a:extLst>
            </p:cNvPr>
            <p:cNvSpPr/>
            <p:nvPr/>
          </p:nvSpPr>
          <p:spPr>
            <a:xfrm>
              <a:off x="1" y="5"/>
              <a:ext cx="875767" cy="1"/>
            </a:xfrm>
            <a:prstGeom prst="line">
              <a:avLst/>
            </a:prstGeom>
            <a:noFill/>
            <a:ln w="9525" cap="flat">
              <a:solidFill>
                <a:srgbClr val="BFBFB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" name="Google Shape;323;p126">
              <a:extLst>
                <a:ext uri="{FF2B5EF4-FFF2-40B4-BE49-F238E27FC236}">
                  <a16:creationId xmlns:a16="http://schemas.microsoft.com/office/drawing/2014/main" id="{2FA664D9-E2D6-6E4E-A854-E9D0A53E4D06}"/>
                </a:ext>
              </a:extLst>
            </p:cNvPr>
            <p:cNvSpPr/>
            <p:nvPr/>
          </p:nvSpPr>
          <p:spPr>
            <a:xfrm>
              <a:off x="0" y="0"/>
              <a:ext cx="269345" cy="0"/>
            </a:xfrm>
            <a:prstGeom prst="line">
              <a:avLst/>
            </a:prstGeom>
            <a:noFill/>
            <a:ln w="9525" cap="flat">
              <a:solidFill>
                <a:srgbClr val="0C0C0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8" name="Google Shape;324;p126">
            <a:extLst>
              <a:ext uri="{FF2B5EF4-FFF2-40B4-BE49-F238E27FC236}">
                <a16:creationId xmlns:a16="http://schemas.microsoft.com/office/drawing/2014/main" id="{351F28AD-7F60-0744-A8E8-0878C5FF4491}"/>
              </a:ext>
            </a:extLst>
          </p:cNvPr>
          <p:cNvGrpSpPr/>
          <p:nvPr userDrawn="1"/>
        </p:nvGrpSpPr>
        <p:grpSpPr>
          <a:xfrm>
            <a:off x="7983843" y="4900729"/>
            <a:ext cx="875768" cy="7"/>
            <a:chOff x="0" y="0"/>
            <a:chExt cx="875767" cy="5"/>
          </a:xfrm>
        </p:grpSpPr>
        <p:sp>
          <p:nvSpPr>
            <p:cNvPr id="9" name="Google Shape;325;p126">
              <a:extLst>
                <a:ext uri="{FF2B5EF4-FFF2-40B4-BE49-F238E27FC236}">
                  <a16:creationId xmlns:a16="http://schemas.microsoft.com/office/drawing/2014/main" id="{98F2230A-1164-4648-A6D0-CDB63B1CCAEE}"/>
                </a:ext>
              </a:extLst>
            </p:cNvPr>
            <p:cNvSpPr/>
            <p:nvPr/>
          </p:nvSpPr>
          <p:spPr>
            <a:xfrm>
              <a:off x="1" y="5"/>
              <a:ext cx="875767" cy="1"/>
            </a:xfrm>
            <a:prstGeom prst="line">
              <a:avLst/>
            </a:prstGeom>
            <a:noFill/>
            <a:ln w="9525" cap="flat">
              <a:solidFill>
                <a:srgbClr val="BFBFB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" name="Google Shape;326;p126">
              <a:extLst>
                <a:ext uri="{FF2B5EF4-FFF2-40B4-BE49-F238E27FC236}">
                  <a16:creationId xmlns:a16="http://schemas.microsoft.com/office/drawing/2014/main" id="{BF472983-6E2E-0740-B03E-7C79ACBAB72C}"/>
                </a:ext>
              </a:extLst>
            </p:cNvPr>
            <p:cNvSpPr/>
            <p:nvPr/>
          </p:nvSpPr>
          <p:spPr>
            <a:xfrm>
              <a:off x="0" y="0"/>
              <a:ext cx="269345" cy="0"/>
            </a:xfrm>
            <a:prstGeom prst="line">
              <a:avLst/>
            </a:prstGeom>
            <a:noFill/>
            <a:ln w="9525" cap="flat">
              <a:solidFill>
                <a:srgbClr val="0C0C0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4" name="Google Shape;327;p126">
            <a:extLst>
              <a:ext uri="{FF2B5EF4-FFF2-40B4-BE49-F238E27FC236}">
                <a16:creationId xmlns:a16="http://schemas.microsoft.com/office/drawing/2014/main" id="{DDB17C7C-46D3-2E4D-99F1-C9F0AF2C6F82}"/>
              </a:ext>
            </a:extLst>
          </p:cNvPr>
          <p:cNvSpPr/>
          <p:nvPr userDrawn="1"/>
        </p:nvSpPr>
        <p:spPr>
          <a:xfrm flipH="1">
            <a:off x="184238" y="4943112"/>
            <a:ext cx="111004" cy="1"/>
          </a:xfrm>
          <a:prstGeom prst="line">
            <a:avLst/>
          </a:prstGeom>
          <a:ln>
            <a:solidFill>
              <a:srgbClr val="F7593B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" name="Google Shape;328;p126">
            <a:extLst>
              <a:ext uri="{FF2B5EF4-FFF2-40B4-BE49-F238E27FC236}">
                <a16:creationId xmlns:a16="http://schemas.microsoft.com/office/drawing/2014/main" id="{30980FE0-8BFA-DE4C-9177-8431F970A425}"/>
              </a:ext>
            </a:extLst>
          </p:cNvPr>
          <p:cNvSpPr/>
          <p:nvPr userDrawn="1"/>
        </p:nvSpPr>
        <p:spPr>
          <a:xfrm flipV="1">
            <a:off x="241070" y="4884687"/>
            <a:ext cx="1" cy="114496"/>
          </a:xfrm>
          <a:prstGeom prst="line">
            <a:avLst/>
          </a:prstGeom>
          <a:ln>
            <a:solidFill>
              <a:srgbClr val="F7593B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" name="Номер слайда">
            <a:extLst>
              <a:ext uri="{FF2B5EF4-FFF2-40B4-BE49-F238E27FC236}">
                <a16:creationId xmlns:a16="http://schemas.microsoft.com/office/drawing/2014/main" id="{AD0F67BB-3B15-5E41-8DED-78778D867AE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8464509" y="4905616"/>
            <a:ext cx="470506" cy="250731"/>
          </a:xfrm>
          <a:prstGeom prst="rect">
            <a:avLst/>
          </a:prstGeom>
        </p:spPr>
        <p:txBody>
          <a:bodyPr/>
          <a:lstStyle>
            <a:lvl1pPr>
              <a:defRPr sz="600"/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7" name="Google Shape;330;p126" descr="Google Shape;330;p126">
            <a:extLst>
              <a:ext uri="{FF2B5EF4-FFF2-40B4-BE49-F238E27FC236}">
                <a16:creationId xmlns:a16="http://schemas.microsoft.com/office/drawing/2014/main" id="{2D79F7E6-C220-9346-AAF5-7DFFBB95CD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b="34976"/>
          <a:stretch>
            <a:fillRect/>
          </a:stretch>
        </p:blipFill>
        <p:spPr>
          <a:xfrm>
            <a:off x="7860580" y="200231"/>
            <a:ext cx="1000003" cy="191576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Google Shape;1495;p7">
            <a:extLst>
              <a:ext uri="{FF2B5EF4-FFF2-40B4-BE49-F238E27FC236}">
                <a16:creationId xmlns:a16="http://schemas.microsoft.com/office/drawing/2014/main" id="{0D7A0E93-C7C0-554F-9B72-6187DF685B60}"/>
              </a:ext>
            </a:extLst>
          </p:cNvPr>
          <p:cNvSpPr/>
          <p:nvPr userDrawn="1"/>
        </p:nvSpPr>
        <p:spPr>
          <a:xfrm>
            <a:off x="455544" y="509736"/>
            <a:ext cx="8401377" cy="0"/>
          </a:xfrm>
          <a:prstGeom prst="line">
            <a:avLst/>
          </a:prstGeom>
          <a:ln w="12700">
            <a:solidFill>
              <a:srgbClr val="CACACA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" name="Google Shape;1496;p7">
            <a:extLst>
              <a:ext uri="{FF2B5EF4-FFF2-40B4-BE49-F238E27FC236}">
                <a16:creationId xmlns:a16="http://schemas.microsoft.com/office/drawing/2014/main" id="{15398BD2-2CAA-E548-9387-6B842DC63A05}"/>
              </a:ext>
            </a:extLst>
          </p:cNvPr>
          <p:cNvSpPr/>
          <p:nvPr userDrawn="1"/>
        </p:nvSpPr>
        <p:spPr>
          <a:xfrm>
            <a:off x="455544" y="509735"/>
            <a:ext cx="700770" cy="1"/>
          </a:xfrm>
          <a:prstGeom prst="line">
            <a:avLst/>
          </a:prstGeom>
          <a:ln w="12700">
            <a:solidFill>
              <a:srgbClr val="0C0C0C"/>
            </a:solidFill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7057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27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24560" y="2762268"/>
            <a:ext cx="3231439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ru-RU" sz="1600" b="1" dirty="0"/>
              <a:t>Роль Центров НТИ</a:t>
            </a:r>
            <a:r>
              <a:rPr lang="en-US" sz="1600" b="1" dirty="0"/>
              <a:t> </a:t>
            </a:r>
            <a:r>
              <a:rPr lang="ru-RU" sz="1600" b="1" dirty="0"/>
              <a:t>в решении задач проектов-маяков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4560" y="1601035"/>
            <a:ext cx="4183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/>
              <a:t>Фонд поддержки проектов НТИ</a:t>
            </a:r>
            <a:endParaRPr lang="ru-RU" sz="2800" b="1" dirty="0"/>
          </a:p>
        </p:txBody>
      </p:sp>
      <p:sp>
        <p:nvSpPr>
          <p:cNvPr id="5" name="Google Shape;54;p13"/>
          <p:cNvSpPr txBox="1"/>
          <p:nvPr/>
        </p:nvSpPr>
        <p:spPr>
          <a:xfrm>
            <a:off x="324560" y="4452624"/>
            <a:ext cx="1664022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31 июля 2021 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4;p13"/>
          <p:cNvSpPr txBox="1"/>
          <p:nvPr/>
        </p:nvSpPr>
        <p:spPr>
          <a:xfrm>
            <a:off x="352849" y="55085"/>
            <a:ext cx="7465271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ru-RU" b="1" dirty="0">
                <a:solidFill>
                  <a:srgbClr val="F85831"/>
                </a:solidFill>
              </a:rPr>
              <a:t>Центры НТИ создают технологии по ключевым направлениям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4007" y="597189"/>
            <a:ext cx="53088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1"/>
                </a:solidFill>
              </a:rPr>
              <a:t>В </a:t>
            </a:r>
            <a:r>
              <a:rPr lang="ru-RU" sz="1200" b="1" dirty="0">
                <a:solidFill>
                  <a:schemeClr val="tx1"/>
                </a:solidFill>
              </a:rPr>
              <a:t>Центрах НТИ первой волны</a:t>
            </a:r>
            <a:r>
              <a:rPr lang="ru-RU" sz="1200" dirty="0">
                <a:solidFill>
                  <a:schemeClr val="tx1"/>
                </a:solidFill>
              </a:rPr>
              <a:t> (2017-2020 гг.) сформирован технологический задел (</a:t>
            </a:r>
            <a:r>
              <a:rPr lang="en-US" sz="1200" i="1" dirty="0">
                <a:solidFill>
                  <a:schemeClr val="tx1"/>
                </a:solidFill>
              </a:rPr>
              <a:t>&gt; </a:t>
            </a:r>
            <a:r>
              <a:rPr lang="ru-RU" sz="1200" i="1" dirty="0">
                <a:solidFill>
                  <a:schemeClr val="tx1"/>
                </a:solidFill>
              </a:rPr>
              <a:t>220 проектов, средний </a:t>
            </a:r>
            <a:r>
              <a:rPr lang="en-US" sz="1200" i="1" dirty="0">
                <a:solidFill>
                  <a:schemeClr val="tx1"/>
                </a:solidFill>
              </a:rPr>
              <a:t>TRL – </a:t>
            </a:r>
            <a:r>
              <a:rPr lang="ru-RU" sz="1200" i="1" dirty="0">
                <a:solidFill>
                  <a:schemeClr val="tx1"/>
                </a:solidFill>
              </a:rPr>
              <a:t>4,5</a:t>
            </a:r>
            <a:r>
              <a:rPr lang="ru-RU" sz="1200" dirty="0">
                <a:solidFill>
                  <a:schemeClr val="tx1"/>
                </a:solidFill>
              </a:rPr>
              <a:t>), который целесообразно задействовать для решения задач проектов-маяков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901501" y="1419627"/>
            <a:ext cx="2968487" cy="3483005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b="1" dirty="0"/>
              <a:t>Утвержденные направления: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Молекулярная инженерия в науках о жизни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Бионическая инженерия в медицине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Водородные технологии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Технологии доверенного взаимодействия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Распределенная интеллектуальная информационная инфраструктура на базе следующего поколения связи – 6G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Технологии моделирования и разработки функциональных материалов с заданными свойствами</a:t>
            </a:r>
          </a:p>
          <a:p>
            <a:pPr marL="228600" indent="-228600">
              <a:buFont typeface="+mj-lt"/>
              <a:buAutoNum type="arabicPeriod"/>
            </a:pPr>
            <a:endParaRPr lang="ru-RU" sz="1200" dirty="0"/>
          </a:p>
          <a:p>
            <a:r>
              <a:rPr lang="ru-RU" sz="1200" b="1" dirty="0"/>
              <a:t>Направления, по которым ведется дополнительная проработка: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Технологии декарбонизации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 err="1"/>
              <a:t>Геоданные</a:t>
            </a:r>
            <a:r>
              <a:rPr lang="ru-RU" sz="1000" dirty="0"/>
              <a:t> и геоинформационные технологии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Цифровой двойник</a:t>
            </a:r>
            <a:br>
              <a:rPr lang="ru-RU" sz="1200" dirty="0"/>
            </a:br>
            <a:endParaRPr lang="ru-RU" sz="9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007" y="1418780"/>
            <a:ext cx="5308811" cy="3462486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b="1" dirty="0"/>
              <a:t>Перечень сквозных технологий НТИ, по которым созданы Центры НТИ в 2018-2020 г.: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Искусственный интеллект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Квантовые технологии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Технология создания новых и портативных источников энергии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Новые производственные технологии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Управление свойствами биологических объектов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 err="1"/>
              <a:t>Нейротехнологии</a:t>
            </a:r>
            <a:r>
              <a:rPr lang="ru-RU" sz="1000" dirty="0"/>
              <a:t>, технологии виртуальной и дополненной реальности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Технологии хранения и анализа больших данных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Технологии компонентов робототехники и </a:t>
            </a:r>
            <a:r>
              <a:rPr lang="ru-RU" sz="1000" dirty="0" err="1"/>
              <a:t>мехатроники</a:t>
            </a:r>
            <a:endParaRPr lang="ru-RU" sz="1000" dirty="0"/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Технологии </a:t>
            </a:r>
            <a:r>
              <a:rPr lang="ru-RU" sz="1000" dirty="0" err="1"/>
              <a:t>сенсорики</a:t>
            </a:r>
            <a:endParaRPr lang="ru-RU" sz="1000" dirty="0"/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Технологии распределенных реестров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Технологии квантовой коммуникации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Технологии транспортировки электроэнергии и распределенных интеллектуальных энергосистем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Технологии беспроводной связи и «интернета вещей»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Технологии машинного обучения и когнитивные технологии</a:t>
            </a:r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 err="1"/>
              <a:t>Фотоника</a:t>
            </a:r>
            <a:endParaRPr lang="ru-RU" sz="1000" dirty="0"/>
          </a:p>
          <a:p>
            <a:pPr marL="228600" indent="-228600">
              <a:spcAft>
                <a:spcPts val="200"/>
              </a:spcAft>
              <a:buClr>
                <a:srgbClr val="F85831"/>
              </a:buClr>
              <a:buFont typeface="+mj-lt"/>
              <a:buAutoNum type="arabicPeriod"/>
            </a:pPr>
            <a:r>
              <a:rPr lang="ru-RU" sz="1000" dirty="0"/>
              <a:t>Технологии моделирования и разработки материалов с заданными свойствами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59779" y="597188"/>
            <a:ext cx="29684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1"/>
                </a:solidFill>
              </a:rPr>
              <a:t>Новые Центры НТИ (</a:t>
            </a:r>
            <a:r>
              <a:rPr lang="ru-RU" sz="1200" i="1" dirty="0">
                <a:solidFill>
                  <a:schemeClr val="tx1"/>
                </a:solidFill>
              </a:rPr>
              <a:t>отбор 2021-</a:t>
            </a:r>
            <a:br>
              <a:rPr lang="ru-RU" sz="1200" i="1" dirty="0">
                <a:solidFill>
                  <a:schemeClr val="tx1"/>
                </a:solidFill>
              </a:rPr>
            </a:br>
            <a:r>
              <a:rPr lang="ru-RU" sz="1200" i="1" dirty="0">
                <a:solidFill>
                  <a:schemeClr val="tx1"/>
                </a:solidFill>
              </a:rPr>
              <a:t>2022 гг.</a:t>
            </a:r>
            <a:r>
              <a:rPr lang="ru-RU" sz="1200" dirty="0">
                <a:solidFill>
                  <a:schemeClr val="tx1"/>
                </a:solidFill>
              </a:rPr>
              <a:t>) будут запущены с учетом задач проектов-маяков.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2"/>
          </p:nvPr>
        </p:nvSpPr>
        <p:spPr/>
        <p:txBody>
          <a:bodyPr>
            <a:normAutofit fontScale="85000" lnSpcReduction="20000"/>
          </a:bodyPr>
          <a:lstStyle/>
          <a:p>
            <a:fld id="{86CB4B4D-7CA3-9044-876B-883B54F8677D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608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4;p13"/>
          <p:cNvSpPr txBox="1"/>
          <p:nvPr/>
        </p:nvSpPr>
        <p:spPr>
          <a:xfrm>
            <a:off x="385829" y="30126"/>
            <a:ext cx="7474638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ru-RU" b="1" dirty="0">
                <a:solidFill>
                  <a:srgbClr val="F85831"/>
                </a:solidFill>
              </a:rPr>
              <a:t>Проекты-маяки создают спрос на результаты Программ Центров НТИ (примеры)</a:t>
            </a:r>
          </a:p>
        </p:txBody>
      </p:sp>
      <p:sp>
        <p:nvSpPr>
          <p:cNvPr id="16" name="Прямоугольник: скругленные углы 115">
            <a:extLst>
              <a:ext uri="{FF2B5EF4-FFF2-40B4-BE49-F238E27FC236}">
                <a16:creationId xmlns:a16="http://schemas.microsoft.com/office/drawing/2014/main" id="{3845FC4A-5E94-4EAB-B2DF-08FEDA629D1B}"/>
              </a:ext>
            </a:extLst>
          </p:cNvPr>
          <p:cNvSpPr/>
          <p:nvPr/>
        </p:nvSpPr>
        <p:spPr>
          <a:xfrm>
            <a:off x="6917414" y="938385"/>
            <a:ext cx="1886106" cy="435600"/>
          </a:xfrm>
          <a:prstGeom prst="roundRect">
            <a:avLst>
              <a:gd name="adj" fmla="val 14900"/>
            </a:avLst>
          </a:prstGeom>
          <a:solidFill>
            <a:schemeClr val="bg1"/>
          </a:solidFill>
          <a:ln w="6350">
            <a:solidFill>
              <a:srgbClr val="F8583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ru-RU" sz="1000" b="1" dirty="0">
                <a:solidFill>
                  <a:srgbClr val="F85831"/>
                </a:solidFill>
                <a:cs typeface="Calibri" panose="020F0502020204030204" pitchFamily="34" charset="0"/>
              </a:rPr>
              <a:t>Беспилотные логистические коридоры</a:t>
            </a:r>
          </a:p>
        </p:txBody>
      </p:sp>
      <p:sp>
        <p:nvSpPr>
          <p:cNvPr id="17" name="Прямоугольник: скругленные углы 115">
            <a:extLst>
              <a:ext uri="{FF2B5EF4-FFF2-40B4-BE49-F238E27FC236}">
                <a16:creationId xmlns:a16="http://schemas.microsoft.com/office/drawing/2014/main" id="{3845FC4A-5E94-4EAB-B2DF-08FEDA629D1B}"/>
              </a:ext>
            </a:extLst>
          </p:cNvPr>
          <p:cNvSpPr/>
          <p:nvPr/>
        </p:nvSpPr>
        <p:spPr>
          <a:xfrm>
            <a:off x="6917414" y="1701599"/>
            <a:ext cx="1886106" cy="435600"/>
          </a:xfrm>
          <a:prstGeom prst="roundRect">
            <a:avLst>
              <a:gd name="adj" fmla="val 14900"/>
            </a:avLst>
          </a:prstGeom>
          <a:solidFill>
            <a:schemeClr val="bg1"/>
          </a:solidFill>
          <a:ln w="6350">
            <a:solidFill>
              <a:srgbClr val="F8583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ru-RU" sz="1000" b="1" dirty="0">
                <a:solidFill>
                  <a:srgbClr val="F85831"/>
                </a:solidFill>
                <a:cs typeface="Calibri" panose="020F0502020204030204" pitchFamily="34" charset="0"/>
              </a:rPr>
              <a:t>Автономное судовождение </a:t>
            </a:r>
          </a:p>
        </p:txBody>
      </p:sp>
      <p:sp>
        <p:nvSpPr>
          <p:cNvPr id="18" name="Прямоугольник: скругленные углы 115">
            <a:extLst>
              <a:ext uri="{FF2B5EF4-FFF2-40B4-BE49-F238E27FC236}">
                <a16:creationId xmlns:a16="http://schemas.microsoft.com/office/drawing/2014/main" id="{3845FC4A-5E94-4EAB-B2DF-08FEDA629D1B}"/>
              </a:ext>
            </a:extLst>
          </p:cNvPr>
          <p:cNvSpPr/>
          <p:nvPr/>
        </p:nvSpPr>
        <p:spPr>
          <a:xfrm>
            <a:off x="6917414" y="2632800"/>
            <a:ext cx="1886106" cy="435600"/>
          </a:xfrm>
          <a:prstGeom prst="roundRect">
            <a:avLst>
              <a:gd name="adj" fmla="val 14900"/>
            </a:avLst>
          </a:prstGeom>
          <a:solidFill>
            <a:schemeClr val="bg1"/>
          </a:solidFill>
          <a:ln w="6350">
            <a:solidFill>
              <a:srgbClr val="F8583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ru-RU" sz="1000" b="1" dirty="0">
                <a:solidFill>
                  <a:srgbClr val="F85831"/>
                </a:solidFill>
                <a:cs typeface="Calibri" panose="020F0502020204030204" pitchFamily="34" charset="0"/>
              </a:rPr>
              <a:t>Беспилотная </a:t>
            </a:r>
            <a:r>
              <a:rPr lang="ru-RU" sz="1000" b="1" dirty="0" err="1">
                <a:solidFill>
                  <a:srgbClr val="F85831"/>
                </a:solidFill>
                <a:cs typeface="Calibri" panose="020F0502020204030204" pitchFamily="34" charset="0"/>
              </a:rPr>
              <a:t>аэродоставка</a:t>
            </a:r>
            <a:r>
              <a:rPr lang="ru-RU" sz="1000" b="1" dirty="0">
                <a:solidFill>
                  <a:srgbClr val="F85831"/>
                </a:solidFill>
                <a:cs typeface="Calibri" panose="020F0502020204030204" pitchFamily="34" charset="0"/>
              </a:rPr>
              <a:t> грузов</a:t>
            </a:r>
          </a:p>
        </p:txBody>
      </p:sp>
      <p:sp>
        <p:nvSpPr>
          <p:cNvPr id="20" name="Прямоугольник: скругленные углы 115">
            <a:extLst>
              <a:ext uri="{FF2B5EF4-FFF2-40B4-BE49-F238E27FC236}">
                <a16:creationId xmlns:a16="http://schemas.microsoft.com/office/drawing/2014/main" id="{3845FC4A-5E94-4EAB-B2DF-08FEDA629D1B}"/>
              </a:ext>
            </a:extLst>
          </p:cNvPr>
          <p:cNvSpPr/>
          <p:nvPr/>
        </p:nvSpPr>
        <p:spPr>
          <a:xfrm>
            <a:off x="6917414" y="3564001"/>
            <a:ext cx="1886106" cy="435600"/>
          </a:xfrm>
          <a:prstGeom prst="roundRect">
            <a:avLst>
              <a:gd name="adj" fmla="val 14900"/>
            </a:avLst>
          </a:prstGeom>
          <a:solidFill>
            <a:schemeClr val="bg1"/>
          </a:solidFill>
          <a:ln w="6350">
            <a:solidFill>
              <a:srgbClr val="F8583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ru-RU" sz="1000" b="1" dirty="0">
                <a:solidFill>
                  <a:srgbClr val="F85831"/>
                </a:solidFill>
                <a:cs typeface="Calibri" panose="020F0502020204030204" pitchFamily="34" charset="0"/>
              </a:rPr>
              <a:t>Персональные медицинские помощники</a:t>
            </a:r>
          </a:p>
        </p:txBody>
      </p:sp>
      <p:sp>
        <p:nvSpPr>
          <p:cNvPr id="23" name="Прямоугольник: скругленные углы 115">
            <a:extLst>
              <a:ext uri="{FF2B5EF4-FFF2-40B4-BE49-F238E27FC236}">
                <a16:creationId xmlns:a16="http://schemas.microsoft.com/office/drawing/2014/main" id="{3845FC4A-5E94-4EAB-B2DF-08FEDA629D1B}"/>
              </a:ext>
            </a:extLst>
          </p:cNvPr>
          <p:cNvSpPr/>
          <p:nvPr/>
        </p:nvSpPr>
        <p:spPr>
          <a:xfrm>
            <a:off x="6917414" y="4378583"/>
            <a:ext cx="1886106" cy="435600"/>
          </a:xfrm>
          <a:prstGeom prst="roundRect">
            <a:avLst>
              <a:gd name="adj" fmla="val 14900"/>
            </a:avLst>
          </a:prstGeom>
          <a:solidFill>
            <a:schemeClr val="bg1"/>
          </a:solidFill>
          <a:ln w="6350">
            <a:solidFill>
              <a:srgbClr val="F8583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ru-RU" sz="1000" b="1" dirty="0" err="1">
                <a:solidFill>
                  <a:srgbClr val="F85831"/>
                </a:solidFill>
                <a:cs typeface="Calibri" panose="020F0502020204030204" pitchFamily="34" charset="0"/>
              </a:rPr>
              <a:t>Электроавтомобиль</a:t>
            </a:r>
            <a:r>
              <a:rPr lang="ru-RU" sz="1000" b="1" dirty="0">
                <a:solidFill>
                  <a:srgbClr val="F85831"/>
                </a:solidFill>
                <a:cs typeface="Calibri" panose="020F0502020204030204" pitchFamily="34" charset="0"/>
              </a:rPr>
              <a:t> и водородный автомобиль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41737" y="1297345"/>
            <a:ext cx="855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372397" y="761237"/>
            <a:ext cx="517084" cy="307777"/>
          </a:xfrm>
          <a:prstGeom prst="rect">
            <a:avLst/>
          </a:prstGeom>
          <a:solidFill>
            <a:srgbClr val="F9E3DF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59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372397" y="1568100"/>
            <a:ext cx="517084" cy="307777"/>
          </a:xfrm>
          <a:prstGeom prst="rect">
            <a:avLst/>
          </a:prstGeom>
          <a:solidFill>
            <a:srgbClr val="F9E3DF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32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371720" y="2464772"/>
            <a:ext cx="517084" cy="307777"/>
          </a:xfrm>
          <a:prstGeom prst="rect">
            <a:avLst/>
          </a:prstGeom>
          <a:solidFill>
            <a:srgbClr val="F9E3DF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48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371720" y="3410112"/>
            <a:ext cx="517084" cy="307777"/>
          </a:xfrm>
          <a:prstGeom prst="rect">
            <a:avLst/>
          </a:prstGeom>
          <a:solidFill>
            <a:srgbClr val="F9E3DF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22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370998" y="4161156"/>
            <a:ext cx="517084" cy="307777"/>
          </a:xfrm>
          <a:prstGeom prst="rect">
            <a:avLst/>
          </a:prstGeom>
          <a:solidFill>
            <a:srgbClr val="F9E3DF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26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0" y="568885"/>
            <a:ext cx="1484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chemeClr val="bg1">
                    <a:lumMod val="65000"/>
                  </a:schemeClr>
                </a:solidFill>
              </a:rPr>
              <a:t>Всего проектов Центров  НТИ, которые могут быть применены для в рамках реализации проекта-маяка</a:t>
            </a:r>
          </a:p>
        </p:txBody>
      </p:sp>
      <p:sp>
        <p:nvSpPr>
          <p:cNvPr id="77" name="Прямоугольник: скругленные углы 115">
            <a:extLst>
              <a:ext uri="{FF2B5EF4-FFF2-40B4-BE49-F238E27FC236}">
                <a16:creationId xmlns:a16="http://schemas.microsoft.com/office/drawing/2014/main" id="{EA5A08EE-A717-4D12-9074-2BF9ACD10CA5}"/>
              </a:ext>
            </a:extLst>
          </p:cNvPr>
          <p:cNvSpPr/>
          <p:nvPr/>
        </p:nvSpPr>
        <p:spPr>
          <a:xfrm>
            <a:off x="546750" y="4154500"/>
            <a:ext cx="1919572" cy="740440"/>
          </a:xfrm>
          <a:prstGeom prst="roundRect">
            <a:avLst>
              <a:gd name="adj" fmla="val 14900"/>
            </a:avLst>
          </a:prstGeom>
          <a:solidFill>
            <a:schemeClr val="bg1">
              <a:lumMod val="95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Центр НТИ на базе </a:t>
            </a:r>
            <a:r>
              <a:rPr lang="ru-RU" sz="800" b="1" dirty="0" err="1">
                <a:solidFill>
                  <a:schemeClr val="tx1"/>
                </a:solidFill>
                <a:cs typeface="Calibri" panose="020F0502020204030204" pitchFamily="34" charset="0"/>
              </a:rPr>
              <a:t>СПбПУ</a:t>
            </a:r>
            <a:endParaRPr lang="ru-RU" sz="80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Комплекс </a:t>
            </a:r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программ и виртуальных испытательных стендов</a:t>
            </a:r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 для электротранспорта</a:t>
            </a:r>
          </a:p>
        </p:txBody>
      </p:sp>
      <p:sp>
        <p:nvSpPr>
          <p:cNvPr id="79" name="Прямоугольник: скругленные углы 115">
            <a:extLst>
              <a:ext uri="{FF2B5EF4-FFF2-40B4-BE49-F238E27FC236}">
                <a16:creationId xmlns:a16="http://schemas.microsoft.com/office/drawing/2014/main" id="{7F5493A9-3009-45DE-969B-0CDCA677F141}"/>
              </a:ext>
            </a:extLst>
          </p:cNvPr>
          <p:cNvSpPr/>
          <p:nvPr/>
        </p:nvSpPr>
        <p:spPr>
          <a:xfrm>
            <a:off x="2466322" y="2838993"/>
            <a:ext cx="2163476" cy="769018"/>
          </a:xfrm>
          <a:prstGeom prst="roundRect">
            <a:avLst>
              <a:gd name="adj" fmla="val 14900"/>
            </a:avLst>
          </a:prstGeom>
          <a:solidFill>
            <a:schemeClr val="bg1">
              <a:lumMod val="95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Центр НТИ на базе </a:t>
            </a:r>
            <a:r>
              <a:rPr lang="ru-RU" sz="800" b="1" dirty="0" err="1">
                <a:solidFill>
                  <a:schemeClr val="tx1"/>
                </a:solidFill>
                <a:cs typeface="Calibri" panose="020F0502020204030204" pitchFamily="34" charset="0"/>
              </a:rPr>
              <a:t>Сколтеха</a:t>
            </a:r>
            <a:endParaRPr lang="ru-RU" sz="80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Система</a:t>
            </a:r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 интеграции БВС в сотовые сети нового поколения </a:t>
            </a:r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для осуществления управления воздушным движением в городской среде</a:t>
            </a:r>
          </a:p>
        </p:txBody>
      </p:sp>
      <p:sp>
        <p:nvSpPr>
          <p:cNvPr id="81" name="Прямоугольник: скругленные углы 115">
            <a:extLst>
              <a:ext uri="{FF2B5EF4-FFF2-40B4-BE49-F238E27FC236}">
                <a16:creationId xmlns:a16="http://schemas.microsoft.com/office/drawing/2014/main" id="{DC48DF70-4192-4B27-A573-6A16ED4717D0}"/>
              </a:ext>
            </a:extLst>
          </p:cNvPr>
          <p:cNvSpPr/>
          <p:nvPr/>
        </p:nvSpPr>
        <p:spPr>
          <a:xfrm>
            <a:off x="4789014" y="4211088"/>
            <a:ext cx="1755994" cy="603095"/>
          </a:xfrm>
          <a:prstGeom prst="roundRect">
            <a:avLst>
              <a:gd name="adj" fmla="val 14900"/>
            </a:avLst>
          </a:prstGeom>
          <a:solidFill>
            <a:schemeClr val="bg1">
              <a:lumMod val="95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Центр НТИ на базе ИПХФ РАН </a:t>
            </a:r>
          </a:p>
          <a:p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Энергетические установки для транспорта</a:t>
            </a:r>
          </a:p>
        </p:txBody>
      </p:sp>
      <p:sp>
        <p:nvSpPr>
          <p:cNvPr id="83" name="Прямоугольник: скругленные углы 115">
            <a:extLst>
              <a:ext uri="{FF2B5EF4-FFF2-40B4-BE49-F238E27FC236}">
                <a16:creationId xmlns:a16="http://schemas.microsoft.com/office/drawing/2014/main" id="{A85D2B59-B7C4-4560-ABBD-CE2CED500980}"/>
              </a:ext>
            </a:extLst>
          </p:cNvPr>
          <p:cNvSpPr/>
          <p:nvPr/>
        </p:nvSpPr>
        <p:spPr>
          <a:xfrm>
            <a:off x="551621" y="1837291"/>
            <a:ext cx="1911437" cy="876726"/>
          </a:xfrm>
          <a:prstGeom prst="roundRect">
            <a:avLst>
              <a:gd name="adj" fmla="val 14900"/>
            </a:avLst>
          </a:prstGeom>
          <a:solidFill>
            <a:schemeClr val="bg1">
              <a:lumMod val="95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Центр НТИ на базе МФТИ </a:t>
            </a:r>
          </a:p>
          <a:p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Системы </a:t>
            </a:r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оперативного мониторинга природных территорий </a:t>
            </a:r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на основе локальной глубокой обработки данных ДЗЗ и технического зрения</a:t>
            </a:r>
          </a:p>
        </p:txBody>
      </p:sp>
      <p:sp>
        <p:nvSpPr>
          <p:cNvPr id="84" name="Прямоугольник: скругленные углы 115">
            <a:extLst>
              <a:ext uri="{FF2B5EF4-FFF2-40B4-BE49-F238E27FC236}">
                <a16:creationId xmlns:a16="http://schemas.microsoft.com/office/drawing/2014/main" id="{BA17A79C-1DE3-46C5-AF30-9CEA18AD6B47}"/>
              </a:ext>
            </a:extLst>
          </p:cNvPr>
          <p:cNvSpPr/>
          <p:nvPr/>
        </p:nvSpPr>
        <p:spPr>
          <a:xfrm>
            <a:off x="4789014" y="3243657"/>
            <a:ext cx="1755994" cy="732181"/>
          </a:xfrm>
          <a:prstGeom prst="roundRect">
            <a:avLst>
              <a:gd name="adj" fmla="val 14900"/>
            </a:avLst>
          </a:prstGeom>
          <a:solidFill>
            <a:schemeClr val="bg1">
              <a:lumMod val="95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Центр НТИ на базе </a:t>
            </a:r>
            <a:r>
              <a:rPr lang="ru-RU" sz="800" b="1" dirty="0" err="1">
                <a:solidFill>
                  <a:schemeClr val="tx1"/>
                </a:solidFill>
                <a:cs typeface="Calibri" panose="020F0502020204030204" pitchFamily="34" charset="0"/>
              </a:rPr>
              <a:t>Сколтеха</a:t>
            </a:r>
            <a:endParaRPr lang="ru-RU" sz="80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Решения для </a:t>
            </a:r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обработки </a:t>
            </a:r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связанной, разнородной первичной </a:t>
            </a:r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медицинской информации</a:t>
            </a:r>
          </a:p>
        </p:txBody>
      </p:sp>
      <p:sp>
        <p:nvSpPr>
          <p:cNvPr id="85" name="Прямоугольник: скругленные углы 115">
            <a:extLst>
              <a:ext uri="{FF2B5EF4-FFF2-40B4-BE49-F238E27FC236}">
                <a16:creationId xmlns:a16="http://schemas.microsoft.com/office/drawing/2014/main" id="{DE0EDE13-907C-4664-AB3F-7C20BE13AEF6}"/>
              </a:ext>
            </a:extLst>
          </p:cNvPr>
          <p:cNvSpPr/>
          <p:nvPr/>
        </p:nvSpPr>
        <p:spPr>
          <a:xfrm>
            <a:off x="551622" y="2974919"/>
            <a:ext cx="1747078" cy="873449"/>
          </a:xfrm>
          <a:prstGeom prst="roundRect">
            <a:avLst>
              <a:gd name="adj" fmla="val 14900"/>
            </a:avLst>
          </a:prstGeom>
          <a:solidFill>
            <a:schemeClr val="bg1">
              <a:lumMod val="95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Центр НТИ на базе ДВФУ </a:t>
            </a:r>
          </a:p>
          <a:p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М</a:t>
            </a:r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етод реабилитации </a:t>
            </a:r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для пациентов с </a:t>
            </a:r>
            <a:r>
              <a:rPr lang="ru-RU" sz="800" dirty="0" err="1">
                <a:solidFill>
                  <a:schemeClr val="tx1"/>
                </a:solidFill>
                <a:cs typeface="Calibri" panose="020F0502020204030204" pitchFamily="34" charset="0"/>
              </a:rPr>
              <a:t>нейродегенеративными</a:t>
            </a:r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 заболеваниями </a:t>
            </a:r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с применением технологий </a:t>
            </a:r>
            <a:r>
              <a:rPr lang="en-US" sz="800" b="1" dirty="0">
                <a:solidFill>
                  <a:schemeClr val="tx1"/>
                </a:solidFill>
                <a:cs typeface="Calibri" panose="020F0502020204030204" pitchFamily="34" charset="0"/>
              </a:rPr>
              <a:t>VR</a:t>
            </a:r>
            <a:endParaRPr lang="ru-RU" sz="80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86" name="Прямоугольник: скругленные углы 115">
            <a:extLst>
              <a:ext uri="{FF2B5EF4-FFF2-40B4-BE49-F238E27FC236}">
                <a16:creationId xmlns:a16="http://schemas.microsoft.com/office/drawing/2014/main" id="{067E343E-484F-47C9-8BC9-9E3A23612B44}"/>
              </a:ext>
            </a:extLst>
          </p:cNvPr>
          <p:cNvSpPr/>
          <p:nvPr/>
        </p:nvSpPr>
        <p:spPr>
          <a:xfrm>
            <a:off x="4654666" y="568885"/>
            <a:ext cx="1994522" cy="935640"/>
          </a:xfrm>
          <a:prstGeom prst="roundRect">
            <a:avLst>
              <a:gd name="adj" fmla="val 14900"/>
            </a:avLst>
          </a:prstGeom>
          <a:solidFill>
            <a:schemeClr val="bg1">
              <a:lumMod val="95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Центр НТИ на базе </a:t>
            </a:r>
            <a:r>
              <a:rPr lang="ru-RU" sz="800" b="1" dirty="0" err="1">
                <a:solidFill>
                  <a:schemeClr val="tx1"/>
                </a:solidFill>
                <a:cs typeface="Calibri" panose="020F0502020204030204" pitchFamily="34" charset="0"/>
              </a:rPr>
              <a:t>Иннополис</a:t>
            </a:r>
            <a:endParaRPr lang="ru-RU" sz="80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Решения для </a:t>
            </a:r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автономного перемещения ТС </a:t>
            </a:r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в условиях бездорожья в режиме реального времени при минимальном количестве сенсоров</a:t>
            </a:r>
          </a:p>
        </p:txBody>
      </p:sp>
      <p:sp>
        <p:nvSpPr>
          <p:cNvPr id="87" name="Прямоугольник: скругленные углы 115">
            <a:extLst>
              <a:ext uri="{FF2B5EF4-FFF2-40B4-BE49-F238E27FC236}">
                <a16:creationId xmlns:a16="http://schemas.microsoft.com/office/drawing/2014/main" id="{7975E055-E56B-4EC8-AE61-182F00338B74}"/>
              </a:ext>
            </a:extLst>
          </p:cNvPr>
          <p:cNvSpPr/>
          <p:nvPr/>
        </p:nvSpPr>
        <p:spPr>
          <a:xfrm>
            <a:off x="4765985" y="2137199"/>
            <a:ext cx="1779023" cy="611715"/>
          </a:xfrm>
          <a:prstGeom prst="roundRect">
            <a:avLst>
              <a:gd name="adj" fmla="val 14900"/>
            </a:avLst>
          </a:prstGeom>
          <a:solidFill>
            <a:schemeClr val="bg1">
              <a:lumMod val="95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Центр НТИ на базе МИЭТ</a:t>
            </a:r>
          </a:p>
          <a:p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Радиолокатор для получения изображений земной поверхности</a:t>
            </a:r>
          </a:p>
        </p:txBody>
      </p:sp>
      <p:sp>
        <p:nvSpPr>
          <p:cNvPr id="88" name="Прямоугольник: скругленные углы 115">
            <a:extLst>
              <a:ext uri="{FF2B5EF4-FFF2-40B4-BE49-F238E27FC236}">
                <a16:creationId xmlns:a16="http://schemas.microsoft.com/office/drawing/2014/main" id="{527982F7-6176-447A-861C-A144CF342AEA}"/>
              </a:ext>
            </a:extLst>
          </p:cNvPr>
          <p:cNvSpPr/>
          <p:nvPr/>
        </p:nvSpPr>
        <p:spPr>
          <a:xfrm>
            <a:off x="2640044" y="3848368"/>
            <a:ext cx="1771936" cy="732461"/>
          </a:xfrm>
          <a:prstGeom prst="roundRect">
            <a:avLst>
              <a:gd name="adj" fmla="val 14900"/>
            </a:avLst>
          </a:prstGeom>
          <a:solidFill>
            <a:schemeClr val="bg1">
              <a:lumMod val="95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Центр НТИ на базе МГУ</a:t>
            </a:r>
          </a:p>
          <a:p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Система </a:t>
            </a:r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поддержки принятия врачебных решений </a:t>
            </a:r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при авто-диагностике медицинских изображений</a:t>
            </a:r>
          </a:p>
        </p:txBody>
      </p:sp>
      <p:sp>
        <p:nvSpPr>
          <p:cNvPr id="89" name="Прямоугольник: скругленные углы 115">
            <a:extLst>
              <a:ext uri="{FF2B5EF4-FFF2-40B4-BE49-F238E27FC236}">
                <a16:creationId xmlns:a16="http://schemas.microsoft.com/office/drawing/2014/main" id="{42885994-637A-4A0E-805B-9DA1BE643841}"/>
              </a:ext>
            </a:extLst>
          </p:cNvPr>
          <p:cNvSpPr/>
          <p:nvPr/>
        </p:nvSpPr>
        <p:spPr>
          <a:xfrm>
            <a:off x="2692552" y="938216"/>
            <a:ext cx="1821651" cy="762279"/>
          </a:xfrm>
          <a:prstGeom prst="roundRect">
            <a:avLst>
              <a:gd name="adj" fmla="val 14900"/>
            </a:avLst>
          </a:prstGeom>
          <a:solidFill>
            <a:schemeClr val="bg1">
              <a:lumMod val="95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Центр НТИ на базе ИТМО</a:t>
            </a:r>
          </a:p>
          <a:p>
            <a:r>
              <a:rPr lang="en-US" sz="800" b="1" dirty="0">
                <a:solidFill>
                  <a:schemeClr val="tx1"/>
                </a:solidFill>
                <a:cs typeface="Calibri" panose="020F0502020204030204" pitchFamily="34" charset="0"/>
              </a:rPr>
              <a:t>D</a:t>
            </a:r>
            <a:r>
              <a:rPr lang="ru-RU" sz="800" b="1" dirty="0" err="1">
                <a:solidFill>
                  <a:schemeClr val="tx1"/>
                </a:solidFill>
                <a:cs typeface="Calibri" panose="020F0502020204030204" pitchFamily="34" charset="0"/>
              </a:rPr>
              <a:t>ataMall</a:t>
            </a:r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 - платформа поддержки жизненного цикла интеллектуальных объектов на основе больших данных</a:t>
            </a:r>
          </a:p>
        </p:txBody>
      </p:sp>
      <p:sp>
        <p:nvSpPr>
          <p:cNvPr id="91" name="Прямоугольник: скругленные углы 115">
            <a:extLst>
              <a:ext uri="{FF2B5EF4-FFF2-40B4-BE49-F238E27FC236}">
                <a16:creationId xmlns:a16="http://schemas.microsoft.com/office/drawing/2014/main" id="{12A6C597-DC87-4B05-A2D2-A8A1DFB58B56}"/>
              </a:ext>
            </a:extLst>
          </p:cNvPr>
          <p:cNvSpPr/>
          <p:nvPr/>
        </p:nvSpPr>
        <p:spPr>
          <a:xfrm>
            <a:off x="545329" y="678140"/>
            <a:ext cx="1870586" cy="605090"/>
          </a:xfrm>
          <a:prstGeom prst="roundRect">
            <a:avLst>
              <a:gd name="adj" fmla="val 14900"/>
            </a:avLst>
          </a:prstGeom>
          <a:solidFill>
            <a:schemeClr val="bg1">
              <a:lumMod val="95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Центр НТИ на базе МИСИС</a:t>
            </a:r>
          </a:p>
          <a:p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Разработка систем </a:t>
            </a:r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квантового распределения ключа </a:t>
            </a:r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для беспилотных аппаратов</a:t>
            </a:r>
          </a:p>
        </p:txBody>
      </p:sp>
      <p:sp>
        <p:nvSpPr>
          <p:cNvPr id="92" name="Прямоугольник: скругленные углы 115">
            <a:extLst>
              <a:ext uri="{FF2B5EF4-FFF2-40B4-BE49-F238E27FC236}">
                <a16:creationId xmlns:a16="http://schemas.microsoft.com/office/drawing/2014/main" id="{41243E22-852B-4179-90CF-F2EB7CCEFC77}"/>
              </a:ext>
            </a:extLst>
          </p:cNvPr>
          <p:cNvSpPr/>
          <p:nvPr/>
        </p:nvSpPr>
        <p:spPr>
          <a:xfrm>
            <a:off x="2692552" y="1874496"/>
            <a:ext cx="1821600" cy="560460"/>
          </a:xfrm>
          <a:prstGeom prst="roundRect">
            <a:avLst>
              <a:gd name="adj" fmla="val 14900"/>
            </a:avLst>
          </a:prstGeom>
          <a:solidFill>
            <a:schemeClr val="bg1">
              <a:lumMod val="95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15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Центр НТИ на базе МГУ</a:t>
            </a:r>
          </a:p>
          <a:p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База </a:t>
            </a:r>
            <a:r>
              <a:rPr lang="ru-RU" sz="800" b="1" dirty="0" err="1">
                <a:solidFill>
                  <a:schemeClr val="tx1"/>
                </a:solidFill>
                <a:cs typeface="Calibri" panose="020F0502020204030204" pitchFamily="34" charset="0"/>
              </a:rPr>
              <a:t>геоданных</a:t>
            </a:r>
            <a:r>
              <a:rPr lang="ru-RU" sz="800" b="1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ru-RU" sz="800" dirty="0">
                <a:solidFill>
                  <a:schemeClr val="tx1"/>
                </a:solidFill>
                <a:cs typeface="Calibri" panose="020F0502020204030204" pitchFamily="34" charset="0"/>
              </a:rPr>
              <a:t>метеорологической и эколого-экономической информации</a:t>
            </a:r>
          </a:p>
        </p:txBody>
      </p:sp>
      <p:cxnSp>
        <p:nvCxnSpPr>
          <p:cNvPr id="93" name="Прямая соединительная линия 92">
            <a:extLst>
              <a:ext uri="{FF2B5EF4-FFF2-40B4-BE49-F238E27FC236}">
                <a16:creationId xmlns:a16="http://schemas.microsoft.com/office/drawing/2014/main" id="{C097C2D0-0C80-490C-8F2D-7426C391EF45}"/>
              </a:ext>
            </a:extLst>
          </p:cNvPr>
          <p:cNvCxnSpPr>
            <a:cxnSpLocks/>
          </p:cNvCxnSpPr>
          <p:nvPr/>
        </p:nvCxnSpPr>
        <p:spPr>
          <a:xfrm>
            <a:off x="4524143" y="1520215"/>
            <a:ext cx="2164368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>
            <a:extLst>
              <a:ext uri="{FF2B5EF4-FFF2-40B4-BE49-F238E27FC236}">
                <a16:creationId xmlns:a16="http://schemas.microsoft.com/office/drawing/2014/main" id="{4174DCDB-6DAF-4B8C-A435-D4C7A858E294}"/>
              </a:ext>
            </a:extLst>
          </p:cNvPr>
          <p:cNvCxnSpPr>
            <a:cxnSpLocks/>
          </p:cNvCxnSpPr>
          <p:nvPr/>
        </p:nvCxnSpPr>
        <p:spPr>
          <a:xfrm>
            <a:off x="6624320" y="1165935"/>
            <a:ext cx="291489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>
            <a:extLst>
              <a:ext uri="{FF2B5EF4-FFF2-40B4-BE49-F238E27FC236}">
                <a16:creationId xmlns:a16="http://schemas.microsoft.com/office/drawing/2014/main" id="{1E017B1A-FC44-4320-83F0-75615D2E80BE}"/>
              </a:ext>
            </a:extLst>
          </p:cNvPr>
          <p:cNvCxnSpPr>
            <a:cxnSpLocks/>
          </p:cNvCxnSpPr>
          <p:nvPr/>
        </p:nvCxnSpPr>
        <p:spPr>
          <a:xfrm>
            <a:off x="5698338" y="1919399"/>
            <a:ext cx="1217471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>
            <a:extLst>
              <a:ext uri="{FF2B5EF4-FFF2-40B4-BE49-F238E27FC236}">
                <a16:creationId xmlns:a16="http://schemas.microsoft.com/office/drawing/2014/main" id="{4F67E34A-767F-4FC4-8098-1BE5E53F86B9}"/>
              </a:ext>
            </a:extLst>
          </p:cNvPr>
          <p:cNvCxnSpPr>
            <a:cxnSpLocks/>
          </p:cNvCxnSpPr>
          <p:nvPr/>
        </p:nvCxnSpPr>
        <p:spPr>
          <a:xfrm>
            <a:off x="4629798" y="2856284"/>
            <a:ext cx="2286011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>
            <a:extLst>
              <a:ext uri="{FF2B5EF4-FFF2-40B4-BE49-F238E27FC236}">
                <a16:creationId xmlns:a16="http://schemas.microsoft.com/office/drawing/2014/main" id="{2FB62811-81A1-4425-8AC5-693DB8DF0E66}"/>
              </a:ext>
            </a:extLst>
          </p:cNvPr>
          <p:cNvCxnSpPr>
            <a:cxnSpLocks/>
          </p:cNvCxnSpPr>
          <p:nvPr/>
        </p:nvCxnSpPr>
        <p:spPr>
          <a:xfrm>
            <a:off x="6624320" y="3779750"/>
            <a:ext cx="291489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>
            <a:extLst>
              <a:ext uri="{FF2B5EF4-FFF2-40B4-BE49-F238E27FC236}">
                <a16:creationId xmlns:a16="http://schemas.microsoft.com/office/drawing/2014/main" id="{71E19FC1-CE1F-4D4E-8DD8-B68F3EC343DF}"/>
              </a:ext>
            </a:extLst>
          </p:cNvPr>
          <p:cNvCxnSpPr>
            <a:cxnSpLocks/>
          </p:cNvCxnSpPr>
          <p:nvPr/>
        </p:nvCxnSpPr>
        <p:spPr>
          <a:xfrm flipV="1">
            <a:off x="6485467" y="4590010"/>
            <a:ext cx="430342" cy="6373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>
            <a:extLst>
              <a:ext uri="{FF2B5EF4-FFF2-40B4-BE49-F238E27FC236}">
                <a16:creationId xmlns:a16="http://schemas.microsoft.com/office/drawing/2014/main" id="{B4F0CDC1-C269-49D2-BCA7-908C4132BD72}"/>
              </a:ext>
            </a:extLst>
          </p:cNvPr>
          <p:cNvCxnSpPr>
            <a:cxnSpLocks/>
          </p:cNvCxnSpPr>
          <p:nvPr/>
        </p:nvCxnSpPr>
        <p:spPr>
          <a:xfrm>
            <a:off x="6688511" y="1165935"/>
            <a:ext cx="0" cy="35428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>
            <a:extLst>
              <a:ext uri="{FF2B5EF4-FFF2-40B4-BE49-F238E27FC236}">
                <a16:creationId xmlns:a16="http://schemas.microsoft.com/office/drawing/2014/main" id="{D7751CCB-6CD2-48CA-A9F8-07C3EA56F04D}"/>
              </a:ext>
            </a:extLst>
          </p:cNvPr>
          <p:cNvCxnSpPr>
            <a:cxnSpLocks/>
          </p:cNvCxnSpPr>
          <p:nvPr/>
        </p:nvCxnSpPr>
        <p:spPr>
          <a:xfrm>
            <a:off x="1480622" y="1785391"/>
            <a:ext cx="4209994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>
            <a:extLst>
              <a:ext uri="{FF2B5EF4-FFF2-40B4-BE49-F238E27FC236}">
                <a16:creationId xmlns:a16="http://schemas.microsoft.com/office/drawing/2014/main" id="{864DCFA6-331F-4A82-8D23-C3CC8409FC7B}"/>
              </a:ext>
            </a:extLst>
          </p:cNvPr>
          <p:cNvCxnSpPr>
            <a:cxnSpLocks/>
            <a:stCxn id="91" idx="2"/>
          </p:cNvCxnSpPr>
          <p:nvPr/>
        </p:nvCxnSpPr>
        <p:spPr>
          <a:xfrm>
            <a:off x="1480622" y="1283230"/>
            <a:ext cx="0" cy="502161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AFC07F34-4347-4EB5-9A41-8A34A9966DE7}"/>
              </a:ext>
            </a:extLst>
          </p:cNvPr>
          <p:cNvCxnSpPr>
            <a:cxnSpLocks/>
          </p:cNvCxnSpPr>
          <p:nvPr/>
        </p:nvCxnSpPr>
        <p:spPr>
          <a:xfrm>
            <a:off x="4514152" y="2021611"/>
            <a:ext cx="1176464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>
            <a:extLst>
              <a:ext uri="{FF2B5EF4-FFF2-40B4-BE49-F238E27FC236}">
                <a16:creationId xmlns:a16="http://schemas.microsoft.com/office/drawing/2014/main" id="{0D025E36-B9D6-4374-A0E4-2CF1844E32C8}"/>
              </a:ext>
            </a:extLst>
          </p:cNvPr>
          <p:cNvCxnSpPr>
            <a:cxnSpLocks/>
          </p:cNvCxnSpPr>
          <p:nvPr/>
        </p:nvCxnSpPr>
        <p:spPr>
          <a:xfrm>
            <a:off x="5698338" y="1785391"/>
            <a:ext cx="0" cy="23622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id="{58250A93-B812-4E43-8A90-1782D90E05A6}"/>
              </a:ext>
            </a:extLst>
          </p:cNvPr>
          <p:cNvCxnSpPr>
            <a:cxnSpLocks/>
          </p:cNvCxnSpPr>
          <p:nvPr/>
        </p:nvCxnSpPr>
        <p:spPr>
          <a:xfrm>
            <a:off x="2466322" y="2571750"/>
            <a:ext cx="2163476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id="{649A38C0-9E63-45ED-8DED-A31614F40DE3}"/>
              </a:ext>
            </a:extLst>
          </p:cNvPr>
          <p:cNvCxnSpPr>
            <a:cxnSpLocks/>
          </p:cNvCxnSpPr>
          <p:nvPr/>
        </p:nvCxnSpPr>
        <p:spPr>
          <a:xfrm>
            <a:off x="4629798" y="2571750"/>
            <a:ext cx="0" cy="284534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>
            <a:extLst>
              <a:ext uri="{FF2B5EF4-FFF2-40B4-BE49-F238E27FC236}">
                <a16:creationId xmlns:a16="http://schemas.microsoft.com/office/drawing/2014/main" id="{F2E93B66-5539-4945-9D2B-9E64FF21B2A6}"/>
              </a:ext>
            </a:extLst>
          </p:cNvPr>
          <p:cNvCxnSpPr>
            <a:cxnSpLocks/>
          </p:cNvCxnSpPr>
          <p:nvPr/>
        </p:nvCxnSpPr>
        <p:spPr>
          <a:xfrm>
            <a:off x="4671328" y="3105150"/>
            <a:ext cx="1952992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>
            <a:extLst>
              <a:ext uri="{FF2B5EF4-FFF2-40B4-BE49-F238E27FC236}">
                <a16:creationId xmlns:a16="http://schemas.microsoft.com/office/drawing/2014/main" id="{EBFF0016-8F96-4473-8E85-C614744E4C5D}"/>
              </a:ext>
            </a:extLst>
          </p:cNvPr>
          <p:cNvCxnSpPr>
            <a:cxnSpLocks/>
          </p:cNvCxnSpPr>
          <p:nvPr/>
        </p:nvCxnSpPr>
        <p:spPr>
          <a:xfrm>
            <a:off x="6625011" y="2443056"/>
            <a:ext cx="0" cy="662094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>
            <a:extLst>
              <a:ext uri="{FF2B5EF4-FFF2-40B4-BE49-F238E27FC236}">
                <a16:creationId xmlns:a16="http://schemas.microsoft.com/office/drawing/2014/main" id="{D308C55F-0DE1-4046-9A40-CD713754305F}"/>
              </a:ext>
            </a:extLst>
          </p:cNvPr>
          <p:cNvCxnSpPr>
            <a:cxnSpLocks/>
            <a:endCxn id="87" idx="3"/>
          </p:cNvCxnSpPr>
          <p:nvPr/>
        </p:nvCxnSpPr>
        <p:spPr>
          <a:xfrm flipH="1" flipV="1">
            <a:off x="6545008" y="2443057"/>
            <a:ext cx="79313" cy="1818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>
            <a:extLst>
              <a:ext uri="{FF2B5EF4-FFF2-40B4-BE49-F238E27FC236}">
                <a16:creationId xmlns:a16="http://schemas.microsoft.com/office/drawing/2014/main" id="{AC0B8E27-F125-4347-9890-107270B79DBE}"/>
              </a:ext>
            </a:extLst>
          </p:cNvPr>
          <p:cNvCxnSpPr>
            <a:cxnSpLocks/>
            <a:endCxn id="84" idx="3"/>
          </p:cNvCxnSpPr>
          <p:nvPr/>
        </p:nvCxnSpPr>
        <p:spPr>
          <a:xfrm flipH="1" flipV="1">
            <a:off x="6545008" y="3609748"/>
            <a:ext cx="79313" cy="12213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>
            <a:extLst>
              <a:ext uri="{FF2B5EF4-FFF2-40B4-BE49-F238E27FC236}">
                <a16:creationId xmlns:a16="http://schemas.microsoft.com/office/drawing/2014/main" id="{92212934-455B-4F99-BEAB-B15FA4AA5649}"/>
              </a:ext>
            </a:extLst>
          </p:cNvPr>
          <p:cNvCxnSpPr>
            <a:cxnSpLocks/>
          </p:cNvCxnSpPr>
          <p:nvPr/>
        </p:nvCxnSpPr>
        <p:spPr>
          <a:xfrm>
            <a:off x="6624320" y="3621961"/>
            <a:ext cx="0" cy="562671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id="{5D6051CD-FEDB-4254-8AF6-741352AD4CE8}"/>
              </a:ext>
            </a:extLst>
          </p:cNvPr>
          <p:cNvCxnSpPr>
            <a:cxnSpLocks/>
          </p:cNvCxnSpPr>
          <p:nvPr/>
        </p:nvCxnSpPr>
        <p:spPr>
          <a:xfrm>
            <a:off x="2298700" y="3731859"/>
            <a:ext cx="2445398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>
            <a:extLst>
              <a:ext uri="{FF2B5EF4-FFF2-40B4-BE49-F238E27FC236}">
                <a16:creationId xmlns:a16="http://schemas.microsoft.com/office/drawing/2014/main" id="{8730A7A2-4F6A-41E9-9395-179A2B006852}"/>
              </a:ext>
            </a:extLst>
          </p:cNvPr>
          <p:cNvCxnSpPr>
            <a:cxnSpLocks/>
          </p:cNvCxnSpPr>
          <p:nvPr/>
        </p:nvCxnSpPr>
        <p:spPr>
          <a:xfrm>
            <a:off x="4744098" y="3731859"/>
            <a:ext cx="0" cy="284534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>
            <a:extLst>
              <a:ext uri="{FF2B5EF4-FFF2-40B4-BE49-F238E27FC236}">
                <a16:creationId xmlns:a16="http://schemas.microsoft.com/office/drawing/2014/main" id="{E7F15892-77C7-43F7-8348-313FB3826933}"/>
              </a:ext>
            </a:extLst>
          </p:cNvPr>
          <p:cNvCxnSpPr>
            <a:cxnSpLocks/>
          </p:cNvCxnSpPr>
          <p:nvPr/>
        </p:nvCxnSpPr>
        <p:spPr>
          <a:xfrm>
            <a:off x="4744098" y="4019532"/>
            <a:ext cx="1880222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>
            <a:extLst>
              <a:ext uri="{FF2B5EF4-FFF2-40B4-BE49-F238E27FC236}">
                <a16:creationId xmlns:a16="http://schemas.microsoft.com/office/drawing/2014/main" id="{A0B7212D-635E-40CD-8341-D49F2B6BA4C2}"/>
              </a:ext>
            </a:extLst>
          </p:cNvPr>
          <p:cNvCxnSpPr>
            <a:cxnSpLocks/>
          </p:cNvCxnSpPr>
          <p:nvPr/>
        </p:nvCxnSpPr>
        <p:spPr>
          <a:xfrm>
            <a:off x="4514152" y="4169566"/>
            <a:ext cx="2110168" cy="1506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>
            <a:extLst>
              <a:ext uri="{FF2B5EF4-FFF2-40B4-BE49-F238E27FC236}">
                <a16:creationId xmlns:a16="http://schemas.microsoft.com/office/drawing/2014/main" id="{1E4F424C-80EF-419F-A96E-8A281E83D4A8}"/>
              </a:ext>
            </a:extLst>
          </p:cNvPr>
          <p:cNvCxnSpPr>
            <a:cxnSpLocks/>
          </p:cNvCxnSpPr>
          <p:nvPr/>
        </p:nvCxnSpPr>
        <p:spPr>
          <a:xfrm>
            <a:off x="2463058" y="4667595"/>
            <a:ext cx="228104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>
            <a:extLst>
              <a:ext uri="{FF2B5EF4-FFF2-40B4-BE49-F238E27FC236}">
                <a16:creationId xmlns:a16="http://schemas.microsoft.com/office/drawing/2014/main" id="{17467C8C-F45E-4DB7-A7B0-6FE330400CB2}"/>
              </a:ext>
            </a:extLst>
          </p:cNvPr>
          <p:cNvCxnSpPr>
            <a:cxnSpLocks/>
          </p:cNvCxnSpPr>
          <p:nvPr/>
        </p:nvCxnSpPr>
        <p:spPr>
          <a:xfrm>
            <a:off x="4744098" y="4667595"/>
            <a:ext cx="0" cy="284534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>
            <a:extLst>
              <a:ext uri="{FF2B5EF4-FFF2-40B4-BE49-F238E27FC236}">
                <a16:creationId xmlns:a16="http://schemas.microsoft.com/office/drawing/2014/main" id="{C1EA1409-1CDC-472D-A7A4-D7CAE7C17904}"/>
              </a:ext>
            </a:extLst>
          </p:cNvPr>
          <p:cNvCxnSpPr>
            <a:cxnSpLocks/>
          </p:cNvCxnSpPr>
          <p:nvPr/>
        </p:nvCxnSpPr>
        <p:spPr>
          <a:xfrm>
            <a:off x="4744098" y="4952129"/>
            <a:ext cx="1880222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>
            <a:extLst>
              <a:ext uri="{FF2B5EF4-FFF2-40B4-BE49-F238E27FC236}">
                <a16:creationId xmlns:a16="http://schemas.microsoft.com/office/drawing/2014/main" id="{E4523240-958C-4928-AEFB-EF312B4ABEFB}"/>
              </a:ext>
            </a:extLst>
          </p:cNvPr>
          <p:cNvCxnSpPr>
            <a:cxnSpLocks/>
          </p:cNvCxnSpPr>
          <p:nvPr/>
        </p:nvCxnSpPr>
        <p:spPr>
          <a:xfrm>
            <a:off x="6624320" y="4580829"/>
            <a:ext cx="0" cy="37130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Номер слайда 5"/>
          <p:cNvSpPr>
            <a:spLocks noGrp="1"/>
          </p:cNvSpPr>
          <p:nvPr>
            <p:ph type="sldNum" sz="quarter" idx="2"/>
          </p:nvPr>
        </p:nvSpPr>
        <p:spPr>
          <a:xfrm>
            <a:off x="8464509" y="4905616"/>
            <a:ext cx="470506" cy="250731"/>
          </a:xfrm>
        </p:spPr>
        <p:txBody>
          <a:bodyPr>
            <a:normAutofit fontScale="85000" lnSpcReduction="20000"/>
          </a:bodyPr>
          <a:lstStyle/>
          <a:p>
            <a:fld id="{86CB4B4D-7CA3-9044-876B-883B54F8677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0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44382" y="1369843"/>
            <a:ext cx="2635885" cy="3242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300" b="1" dirty="0">
                <a:solidFill>
                  <a:srgbClr val="F85831"/>
                </a:solidFill>
              </a:rPr>
              <a:t>Фокусировка заявок новых конкурсных отборов Центров НТИ на задачах проектов-маяков</a:t>
            </a:r>
          </a:p>
          <a:p>
            <a:pPr marL="0" indent="0">
              <a:buNone/>
            </a:pPr>
            <a:endParaRPr lang="ru-RU" sz="1200" b="1" dirty="0">
              <a:solidFill>
                <a:srgbClr val="F85831"/>
              </a:solidFill>
            </a:endParaRPr>
          </a:p>
          <a:p>
            <a:pPr marL="0" lvl="1" indent="0">
              <a:buNone/>
            </a:pPr>
            <a:r>
              <a:rPr lang="ru-RU" sz="1200" dirty="0"/>
              <a:t>Учет компетенций и вклада в решение задач проектов-маяков при оценке заявок на конкурсном отборе новых Центров НТИ.</a:t>
            </a:r>
          </a:p>
          <a:p>
            <a:pPr marL="0" lvl="1" indent="0">
              <a:buNone/>
            </a:pPr>
            <a:endParaRPr lang="ru-RU" sz="1200" dirty="0"/>
          </a:p>
          <a:p>
            <a:pPr marL="0" lvl="1" indent="0">
              <a:buNone/>
            </a:pPr>
            <a:r>
              <a:rPr lang="ru-RU" sz="1200" dirty="0"/>
              <a:t>Это создаст стимул у заявителей по включению задач проектов-маяков в проектируемые Программы новых Центров НТИ.</a:t>
            </a:r>
          </a:p>
        </p:txBody>
      </p:sp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6069DDF8-4A14-4243-BE29-E7E91A1AC995}"/>
              </a:ext>
            </a:extLst>
          </p:cNvPr>
          <p:cNvSpPr txBox="1"/>
          <p:nvPr/>
        </p:nvSpPr>
        <p:spPr>
          <a:xfrm>
            <a:off x="352849" y="55085"/>
            <a:ext cx="7434791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ru-RU" b="1" dirty="0">
                <a:solidFill>
                  <a:srgbClr val="F85831"/>
                </a:solidFill>
              </a:rPr>
              <a:t>Дополнительные меры для кооперации Центров НТИ и проектов-маяков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EA6E377E-833B-0142-AFE9-A251AB5F6ACA}"/>
              </a:ext>
            </a:extLst>
          </p:cNvPr>
          <p:cNvSpPr txBox="1">
            <a:spLocks/>
          </p:cNvSpPr>
          <p:nvPr/>
        </p:nvSpPr>
        <p:spPr>
          <a:xfrm>
            <a:off x="3098800" y="1369843"/>
            <a:ext cx="2878667" cy="3344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None/>
            </a:pPr>
            <a:r>
              <a:rPr lang="ru-RU" sz="1300" b="1" dirty="0">
                <a:solidFill>
                  <a:srgbClr val="F85831"/>
                </a:solidFill>
              </a:rPr>
              <a:t>Технологическая конкуренция по модели револьверной сделки</a:t>
            </a:r>
          </a:p>
          <a:p>
            <a:pPr marL="0" indent="0">
              <a:buNone/>
            </a:pPr>
            <a:endParaRPr lang="ru-RU" sz="1200" b="1" dirty="0">
              <a:solidFill>
                <a:srgbClr val="F85831"/>
              </a:solidFill>
            </a:endParaRPr>
          </a:p>
          <a:p>
            <a:pPr marL="0" lvl="1" indent="0">
              <a:buNone/>
            </a:pPr>
            <a:r>
              <a:rPr lang="ru-RU" sz="1200" dirty="0"/>
              <a:t>Право Центра НТИ предложить оператору проекта-маяка альтернативу применяемым технологическим решениям с обязательством обеспечить лучшие характеристик в требуемые сроки.</a:t>
            </a:r>
          </a:p>
          <a:p>
            <a:pPr marL="0" lvl="1" indent="0">
              <a:buNone/>
            </a:pPr>
            <a:endParaRPr lang="ru-RU" sz="1200" dirty="0"/>
          </a:p>
          <a:p>
            <a:pPr marL="0" lvl="1" indent="0">
              <a:buNone/>
            </a:pPr>
            <a:r>
              <a:rPr lang="ru-RU" sz="1200" dirty="0"/>
              <a:t>В ходе реализации проекта-маяка будет обеспечена </a:t>
            </a:r>
            <a:r>
              <a:rPr lang="ru-RU" sz="1200" dirty="0" err="1"/>
              <a:t>конкурентность</a:t>
            </a:r>
            <a:r>
              <a:rPr lang="ru-RU" sz="1200" dirty="0"/>
              <a:t> решений. Будет создан механизм для экспертного обсуждения технологических решений.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F90D4EFD-266C-F946-B9B4-C0D27D0B786E}"/>
              </a:ext>
            </a:extLst>
          </p:cNvPr>
          <p:cNvSpPr txBox="1">
            <a:spLocks/>
          </p:cNvSpPr>
          <p:nvPr/>
        </p:nvSpPr>
        <p:spPr>
          <a:xfrm>
            <a:off x="6070600" y="1369843"/>
            <a:ext cx="2757888" cy="3371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None/>
            </a:pPr>
            <a:r>
              <a:rPr lang="ru-RU" sz="1300" b="1" dirty="0">
                <a:solidFill>
                  <a:srgbClr val="F85831"/>
                </a:solidFill>
              </a:rPr>
              <a:t>Стимулирование спроса </a:t>
            </a:r>
            <a:br>
              <a:rPr lang="ru-RU" sz="1300" b="1" dirty="0">
                <a:solidFill>
                  <a:srgbClr val="F85831"/>
                </a:solidFill>
              </a:rPr>
            </a:br>
            <a:r>
              <a:rPr lang="ru-RU" sz="1300" b="1" dirty="0">
                <a:solidFill>
                  <a:srgbClr val="F85831"/>
                </a:solidFill>
              </a:rPr>
              <a:t>на разработанные решения через субсидирование потребителя</a:t>
            </a:r>
          </a:p>
          <a:p>
            <a:pPr marL="0" indent="0">
              <a:buNone/>
            </a:pPr>
            <a:endParaRPr lang="ru-RU" sz="1200" b="1" dirty="0">
              <a:solidFill>
                <a:srgbClr val="F85831"/>
              </a:solidFill>
            </a:endParaRPr>
          </a:p>
          <a:p>
            <a:pPr marL="0" indent="0">
              <a:buNone/>
            </a:pPr>
            <a:r>
              <a:rPr lang="ru-RU" sz="1200" dirty="0"/>
              <a:t>Субсидии на возмещение затрат участников проекта-маяка на использование продуктов, разработанных с применением результатов Центров НТИ.</a:t>
            </a:r>
          </a:p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r>
              <a:rPr lang="ru-RU" sz="1200" dirty="0"/>
              <a:t>Мера позволит преодолеть «долину смерти» технологических проектов за счет обеспечения вытягивающего рыночного спроса.</a:t>
            </a:r>
          </a:p>
        </p:txBody>
      </p:sp>
      <p:sp>
        <p:nvSpPr>
          <p:cNvPr id="9" name="Кружок">
            <a:extLst>
              <a:ext uri="{FF2B5EF4-FFF2-40B4-BE49-F238E27FC236}">
                <a16:creationId xmlns:a16="http://schemas.microsoft.com/office/drawing/2014/main" id="{DA1CD03D-6511-1940-8D9B-AA735FE310FC}"/>
              </a:ext>
            </a:extLst>
          </p:cNvPr>
          <p:cNvSpPr/>
          <p:nvPr/>
        </p:nvSpPr>
        <p:spPr>
          <a:xfrm>
            <a:off x="352849" y="836746"/>
            <a:ext cx="508355" cy="508356"/>
          </a:xfrm>
          <a:prstGeom prst="ellipse">
            <a:avLst/>
          </a:prstGeom>
          <a:solidFill>
            <a:srgbClr val="FFFFFF"/>
          </a:solidFill>
          <a:ln w="12700" cap="flat">
            <a:solidFill>
              <a:srgbClr val="F7593B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defTabSz="914313"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" name="1">
            <a:extLst>
              <a:ext uri="{FF2B5EF4-FFF2-40B4-BE49-F238E27FC236}">
                <a16:creationId xmlns:a16="http://schemas.microsoft.com/office/drawing/2014/main" id="{E3597D63-2E06-C348-A7A1-2453E30A33FC}"/>
              </a:ext>
            </a:extLst>
          </p:cNvPr>
          <p:cNvSpPr txBox="1"/>
          <p:nvPr/>
        </p:nvSpPr>
        <p:spPr>
          <a:xfrm>
            <a:off x="479365" y="860093"/>
            <a:ext cx="255322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spAutoFit/>
          </a:bodyPr>
          <a:lstStyle>
            <a:lvl1pPr algn="ctr" defTabSz="914313">
              <a:defRPr sz="2400">
                <a:solidFill>
                  <a:srgbClr val="F8593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Кружок">
            <a:extLst>
              <a:ext uri="{FF2B5EF4-FFF2-40B4-BE49-F238E27FC236}">
                <a16:creationId xmlns:a16="http://schemas.microsoft.com/office/drawing/2014/main" id="{B9EE309C-126F-BE48-A67A-CA9577F3E5DD}"/>
              </a:ext>
            </a:extLst>
          </p:cNvPr>
          <p:cNvSpPr/>
          <p:nvPr/>
        </p:nvSpPr>
        <p:spPr>
          <a:xfrm>
            <a:off x="3169850" y="836746"/>
            <a:ext cx="508355" cy="508356"/>
          </a:xfrm>
          <a:prstGeom prst="ellipse">
            <a:avLst/>
          </a:prstGeom>
          <a:solidFill>
            <a:srgbClr val="FFFFFF"/>
          </a:solidFill>
          <a:ln w="12700" cap="flat">
            <a:solidFill>
              <a:srgbClr val="F7593B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defTabSz="914313"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2" name="1">
            <a:extLst>
              <a:ext uri="{FF2B5EF4-FFF2-40B4-BE49-F238E27FC236}">
                <a16:creationId xmlns:a16="http://schemas.microsoft.com/office/drawing/2014/main" id="{A5650ED1-F620-524F-9884-1E2B627AF0C9}"/>
              </a:ext>
            </a:extLst>
          </p:cNvPr>
          <p:cNvSpPr txBox="1"/>
          <p:nvPr/>
        </p:nvSpPr>
        <p:spPr>
          <a:xfrm>
            <a:off x="3296366" y="860093"/>
            <a:ext cx="255322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spAutoFit/>
          </a:bodyPr>
          <a:lstStyle>
            <a:lvl1pPr algn="ctr" defTabSz="914313">
              <a:defRPr sz="2400">
                <a:solidFill>
                  <a:srgbClr val="F8593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Кружок">
            <a:extLst>
              <a:ext uri="{FF2B5EF4-FFF2-40B4-BE49-F238E27FC236}">
                <a16:creationId xmlns:a16="http://schemas.microsoft.com/office/drawing/2014/main" id="{0846F43B-7404-AB4E-B51A-191B49A4C29C}"/>
              </a:ext>
            </a:extLst>
          </p:cNvPr>
          <p:cNvSpPr/>
          <p:nvPr/>
        </p:nvSpPr>
        <p:spPr>
          <a:xfrm>
            <a:off x="6109344" y="836746"/>
            <a:ext cx="508355" cy="508356"/>
          </a:xfrm>
          <a:prstGeom prst="ellipse">
            <a:avLst/>
          </a:prstGeom>
          <a:solidFill>
            <a:srgbClr val="FFFFFF"/>
          </a:solidFill>
          <a:ln w="12700" cap="flat">
            <a:solidFill>
              <a:srgbClr val="F7593B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defTabSz="914313"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" name="1">
            <a:extLst>
              <a:ext uri="{FF2B5EF4-FFF2-40B4-BE49-F238E27FC236}">
                <a16:creationId xmlns:a16="http://schemas.microsoft.com/office/drawing/2014/main" id="{3B707704-65FA-5C42-A552-4DE8817BDCC6}"/>
              </a:ext>
            </a:extLst>
          </p:cNvPr>
          <p:cNvSpPr txBox="1"/>
          <p:nvPr/>
        </p:nvSpPr>
        <p:spPr>
          <a:xfrm>
            <a:off x="6235860" y="860093"/>
            <a:ext cx="255322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spAutoFit/>
          </a:bodyPr>
          <a:lstStyle>
            <a:lvl1pPr algn="ctr" defTabSz="914313">
              <a:defRPr sz="2400">
                <a:solidFill>
                  <a:srgbClr val="F8593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2"/>
          </p:nvPr>
        </p:nvSpPr>
        <p:spPr>
          <a:xfrm>
            <a:off x="8464509" y="4905616"/>
            <a:ext cx="470506" cy="250731"/>
          </a:xfrm>
        </p:spPr>
        <p:txBody>
          <a:bodyPr>
            <a:normAutofit fontScale="85000" lnSpcReduction="20000"/>
          </a:bodyPr>
          <a:lstStyle/>
          <a:p>
            <a:fld id="{86CB4B4D-7CA3-9044-876B-883B54F8677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86045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582</Words>
  <Application>Microsoft Office PowerPoint</Application>
  <PresentationFormat>On-screen Show (16:9)</PresentationFormat>
  <Paragraphs>93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Бородина Ирина</dc:creator>
  <cp:lastModifiedBy>Рыжов Александр Евгеньевич</cp:lastModifiedBy>
  <cp:revision>47</cp:revision>
  <dcterms:modified xsi:type="dcterms:W3CDTF">2021-07-31T00:34:36Z</dcterms:modified>
</cp:coreProperties>
</file>